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</p:sldMasterIdLst>
  <p:notesMasterIdLst>
    <p:notesMasterId r:id="rId67"/>
  </p:notesMasterIdLst>
  <p:sldIdLst>
    <p:sldId id="256" r:id="rId4"/>
    <p:sldId id="492" r:id="rId5"/>
    <p:sldId id="493" r:id="rId6"/>
    <p:sldId id="499" r:id="rId7"/>
    <p:sldId id="429" r:id="rId8"/>
    <p:sldId id="491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17" r:id="rId17"/>
    <p:sldId id="520" r:id="rId18"/>
    <p:sldId id="521" r:id="rId19"/>
    <p:sldId id="430" r:id="rId20"/>
    <p:sldId id="431" r:id="rId21"/>
    <p:sldId id="524" r:id="rId22"/>
    <p:sldId id="519" r:id="rId23"/>
    <p:sldId id="522" r:id="rId24"/>
    <p:sldId id="530" r:id="rId25"/>
    <p:sldId id="525" r:id="rId26"/>
    <p:sldId id="527" r:id="rId27"/>
    <p:sldId id="528" r:id="rId28"/>
    <p:sldId id="529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54" r:id="rId53"/>
    <p:sldId id="555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563" r:id="rId62"/>
    <p:sldId id="523" r:id="rId63"/>
    <p:sldId id="564" r:id="rId64"/>
    <p:sldId id="565" r:id="rId65"/>
    <p:sldId id="518" r:id="rId6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9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04A82-8977-4C38-9E49-988927C5D7E3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C4781F-191C-47A4-A11E-FEA5F6AC050B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FF0000"/>
              </a:solidFill>
            </a:rPr>
            <a:t>Медиапланирование</a:t>
          </a:r>
          <a:r>
            <a:rPr lang="ru-RU" sz="3200" b="1" dirty="0" smtClean="0"/>
            <a:t> </a:t>
          </a:r>
          <a:r>
            <a:rPr lang="ru-RU" sz="3200" dirty="0" smtClean="0"/>
            <a:t>– это процедура нахождения такого варианта размещения рекламы, которое позволяет в максимальной степени достичь поставленных целей рекламной кампании с определенным уровнем затрат.</a:t>
          </a:r>
          <a:endParaRPr lang="ru-RU" sz="3200" dirty="0"/>
        </a:p>
      </dgm:t>
    </dgm:pt>
    <dgm:pt modelId="{ECEAD290-116E-4D6F-9721-5EB0463193F1}" type="parTrans" cxnId="{B5898866-953F-4908-9A96-CA18B6E9724B}">
      <dgm:prSet/>
      <dgm:spPr/>
      <dgm:t>
        <a:bodyPr/>
        <a:lstStyle/>
        <a:p>
          <a:endParaRPr lang="ru-RU"/>
        </a:p>
      </dgm:t>
    </dgm:pt>
    <dgm:pt modelId="{59D40A6C-5671-4C5F-ACDB-4616899200F0}" type="sibTrans" cxnId="{B5898866-953F-4908-9A96-CA18B6E9724B}">
      <dgm:prSet/>
      <dgm:spPr/>
      <dgm:t>
        <a:bodyPr/>
        <a:lstStyle/>
        <a:p>
          <a:endParaRPr lang="ru-RU"/>
        </a:p>
      </dgm:t>
    </dgm:pt>
    <dgm:pt modelId="{6C2B9696-B313-4E70-B773-D3992EA95190}" type="pres">
      <dgm:prSet presAssocID="{06604A82-8977-4C38-9E49-988927C5D7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33C49B-086C-425C-89AF-8E007F7FC23C}" type="pres">
      <dgm:prSet presAssocID="{54C4781F-191C-47A4-A11E-FEA5F6AC050B}" presName="thickLine" presStyleLbl="alignNode1" presStyleIdx="0" presStyleCnt="1"/>
      <dgm:spPr/>
    </dgm:pt>
    <dgm:pt modelId="{FB623850-68C1-4EFC-B589-0BD4159DE48E}" type="pres">
      <dgm:prSet presAssocID="{54C4781F-191C-47A4-A11E-FEA5F6AC050B}" presName="horz1" presStyleCnt="0"/>
      <dgm:spPr/>
    </dgm:pt>
    <dgm:pt modelId="{2A00A995-B589-41FC-A47A-C78B2DB0C047}" type="pres">
      <dgm:prSet presAssocID="{54C4781F-191C-47A4-A11E-FEA5F6AC050B}" presName="tx1" presStyleLbl="revTx" presStyleIdx="0" presStyleCnt="1"/>
      <dgm:spPr/>
      <dgm:t>
        <a:bodyPr/>
        <a:lstStyle/>
        <a:p>
          <a:endParaRPr lang="ru-RU"/>
        </a:p>
      </dgm:t>
    </dgm:pt>
    <dgm:pt modelId="{88E06031-CC7A-46CC-9E28-646BDA1BCF84}" type="pres">
      <dgm:prSet presAssocID="{54C4781F-191C-47A4-A11E-FEA5F6AC050B}" presName="vert1" presStyleCnt="0"/>
      <dgm:spPr/>
    </dgm:pt>
  </dgm:ptLst>
  <dgm:cxnLst>
    <dgm:cxn modelId="{D7DD7493-80E2-4A71-9686-9A05A31D1063}" type="presOf" srcId="{06604A82-8977-4C38-9E49-988927C5D7E3}" destId="{6C2B9696-B313-4E70-B773-D3992EA95190}" srcOrd="0" destOrd="0" presId="urn:microsoft.com/office/officeart/2008/layout/LinedList"/>
    <dgm:cxn modelId="{B5898866-953F-4908-9A96-CA18B6E9724B}" srcId="{06604A82-8977-4C38-9E49-988927C5D7E3}" destId="{54C4781F-191C-47A4-A11E-FEA5F6AC050B}" srcOrd="0" destOrd="0" parTransId="{ECEAD290-116E-4D6F-9721-5EB0463193F1}" sibTransId="{59D40A6C-5671-4C5F-ACDB-4616899200F0}"/>
    <dgm:cxn modelId="{A762C88D-F71A-41C4-8FFF-7257F504BD27}" type="presOf" srcId="{54C4781F-191C-47A4-A11E-FEA5F6AC050B}" destId="{2A00A995-B589-41FC-A47A-C78B2DB0C047}" srcOrd="0" destOrd="0" presId="urn:microsoft.com/office/officeart/2008/layout/LinedList"/>
    <dgm:cxn modelId="{AA51CFB8-0111-4552-8267-A403C40A11CA}" type="presParOf" srcId="{6C2B9696-B313-4E70-B773-D3992EA95190}" destId="{7033C49B-086C-425C-89AF-8E007F7FC23C}" srcOrd="0" destOrd="0" presId="urn:microsoft.com/office/officeart/2008/layout/LinedList"/>
    <dgm:cxn modelId="{BFFF37D9-477B-4E29-8041-13ABA40210E9}" type="presParOf" srcId="{6C2B9696-B313-4E70-B773-D3992EA95190}" destId="{FB623850-68C1-4EFC-B589-0BD4159DE48E}" srcOrd="1" destOrd="0" presId="urn:microsoft.com/office/officeart/2008/layout/LinedList"/>
    <dgm:cxn modelId="{896A4F59-9913-4885-8A3C-0A5F95FBDA55}" type="presParOf" srcId="{FB623850-68C1-4EFC-B589-0BD4159DE48E}" destId="{2A00A995-B589-41FC-A47A-C78B2DB0C047}" srcOrd="0" destOrd="0" presId="urn:microsoft.com/office/officeart/2008/layout/LinedList"/>
    <dgm:cxn modelId="{1ABB3A29-9A0B-4D3C-9E23-EA1D8DB671FD}" type="presParOf" srcId="{FB623850-68C1-4EFC-B589-0BD4159DE48E}" destId="{88E06031-CC7A-46CC-9E28-646BDA1BCF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C6129B-BD7D-4E56-9817-0DF2FB71479D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7AFE7F8-9EA0-484C-9B04-B9A2B01F7039}">
      <dgm:prSet/>
      <dgm:spPr/>
      <dgm:t>
        <a:bodyPr/>
        <a:lstStyle/>
        <a:p>
          <a:pPr marL="720000" rtl="0"/>
          <a:r>
            <a:rPr lang="ru-RU" dirty="0" smtClean="0"/>
            <a:t>Медиа стратегия определяет </a:t>
          </a:r>
          <a:r>
            <a:rPr lang="ru-RU" b="1" dirty="0" smtClean="0">
              <a:solidFill>
                <a:srgbClr val="FF0000"/>
              </a:solidFill>
            </a:rPr>
            <a:t>каналы коммуникаций</a:t>
          </a:r>
          <a:r>
            <a:rPr lang="ru-RU" dirty="0" smtClean="0">
              <a:solidFill>
                <a:srgbClr val="FF0000"/>
              </a:solidFill>
            </a:rPr>
            <a:t>, </a:t>
          </a:r>
          <a:r>
            <a:rPr lang="ru-RU" dirty="0" smtClean="0"/>
            <a:t>которые будут использоваться при продвижении; </a:t>
          </a:r>
          <a:r>
            <a:rPr lang="ru-RU" b="1" dirty="0" smtClean="0">
              <a:solidFill>
                <a:srgbClr val="FF0000"/>
              </a:solidFill>
            </a:rPr>
            <a:t>период и географию </a:t>
          </a:r>
          <a:r>
            <a:rPr lang="ru-RU" dirty="0" smtClean="0"/>
            <a:t>рекламной кампании; </a:t>
          </a:r>
          <a:r>
            <a:rPr lang="ru-RU" b="1" dirty="0" smtClean="0">
              <a:solidFill>
                <a:srgbClr val="FF0000"/>
              </a:solidFill>
            </a:rPr>
            <a:t>охват, частоту, стратегию</a:t>
          </a:r>
          <a:r>
            <a:rPr lang="ru-RU" b="1" dirty="0" smtClean="0"/>
            <a:t> </a:t>
          </a:r>
          <a:r>
            <a:rPr lang="ru-RU" dirty="0" smtClean="0"/>
            <a:t>медиа-размещения, </a:t>
          </a:r>
          <a:r>
            <a:rPr lang="ru-RU" b="1" dirty="0" smtClean="0">
              <a:solidFill>
                <a:srgbClr val="FF0000"/>
              </a:solidFill>
            </a:rPr>
            <a:t>интенсивность </a:t>
          </a:r>
          <a:r>
            <a:rPr lang="ru-RU" dirty="0" smtClean="0"/>
            <a:t>рекламной кампании.</a:t>
          </a:r>
          <a:endParaRPr lang="ru-RU" dirty="0"/>
        </a:p>
      </dgm:t>
    </dgm:pt>
    <dgm:pt modelId="{3231E8B3-D600-4A03-96DA-723F86BE4D63}" type="parTrans" cxnId="{0A34FD9D-1AD3-4D76-BCE0-33525076E468}">
      <dgm:prSet/>
      <dgm:spPr/>
      <dgm:t>
        <a:bodyPr/>
        <a:lstStyle/>
        <a:p>
          <a:endParaRPr lang="ru-RU"/>
        </a:p>
      </dgm:t>
    </dgm:pt>
    <dgm:pt modelId="{A24A1082-2E4B-4DB4-AD4B-18919CCCCE6A}" type="sibTrans" cxnId="{0A34FD9D-1AD3-4D76-BCE0-33525076E468}">
      <dgm:prSet/>
      <dgm:spPr/>
      <dgm:t>
        <a:bodyPr/>
        <a:lstStyle/>
        <a:p>
          <a:endParaRPr lang="ru-RU"/>
        </a:p>
      </dgm:t>
    </dgm:pt>
    <dgm:pt modelId="{A5C34835-5376-4E2A-A8A2-C8664C717268}" type="pres">
      <dgm:prSet presAssocID="{54C6129B-BD7D-4E56-9817-0DF2FB7147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1DA3EE-C48D-49C9-A830-5A5FEBA5EC19}" type="pres">
      <dgm:prSet presAssocID="{97AFE7F8-9EA0-484C-9B04-B9A2B01F7039}" presName="thickLine" presStyleLbl="alignNode1" presStyleIdx="0" presStyleCnt="1"/>
      <dgm:spPr/>
    </dgm:pt>
    <dgm:pt modelId="{C5D1C31A-6C38-4B60-B870-79CC5AC6E07F}" type="pres">
      <dgm:prSet presAssocID="{97AFE7F8-9EA0-484C-9B04-B9A2B01F7039}" presName="horz1" presStyleCnt="0"/>
      <dgm:spPr/>
    </dgm:pt>
    <dgm:pt modelId="{ECA2A363-ADFE-491F-94E8-841DDB7A6F08}" type="pres">
      <dgm:prSet presAssocID="{97AFE7F8-9EA0-484C-9B04-B9A2B01F7039}" presName="tx1" presStyleLbl="revTx" presStyleIdx="0" presStyleCnt="1"/>
      <dgm:spPr/>
      <dgm:t>
        <a:bodyPr/>
        <a:lstStyle/>
        <a:p>
          <a:endParaRPr lang="ru-RU"/>
        </a:p>
      </dgm:t>
    </dgm:pt>
    <dgm:pt modelId="{D323B9FC-DC11-48F9-8C9F-62318C450F2F}" type="pres">
      <dgm:prSet presAssocID="{97AFE7F8-9EA0-484C-9B04-B9A2B01F7039}" presName="vert1" presStyleCnt="0"/>
      <dgm:spPr/>
    </dgm:pt>
  </dgm:ptLst>
  <dgm:cxnLst>
    <dgm:cxn modelId="{0A34FD9D-1AD3-4D76-BCE0-33525076E468}" srcId="{54C6129B-BD7D-4E56-9817-0DF2FB71479D}" destId="{97AFE7F8-9EA0-484C-9B04-B9A2B01F7039}" srcOrd="0" destOrd="0" parTransId="{3231E8B3-D600-4A03-96DA-723F86BE4D63}" sibTransId="{A24A1082-2E4B-4DB4-AD4B-18919CCCCE6A}"/>
    <dgm:cxn modelId="{88894D1B-52AA-4846-B66A-2C8F5D224DDA}" type="presOf" srcId="{97AFE7F8-9EA0-484C-9B04-B9A2B01F7039}" destId="{ECA2A363-ADFE-491F-94E8-841DDB7A6F08}" srcOrd="0" destOrd="0" presId="urn:microsoft.com/office/officeart/2008/layout/LinedList"/>
    <dgm:cxn modelId="{55A14C0E-5368-43ED-AAA6-81E750A98DF7}" type="presOf" srcId="{54C6129B-BD7D-4E56-9817-0DF2FB71479D}" destId="{A5C34835-5376-4E2A-A8A2-C8664C717268}" srcOrd="0" destOrd="0" presId="urn:microsoft.com/office/officeart/2008/layout/LinedList"/>
    <dgm:cxn modelId="{F6F44958-CFD2-48E2-8BB5-1E9180CD61C8}" type="presParOf" srcId="{A5C34835-5376-4E2A-A8A2-C8664C717268}" destId="{B71DA3EE-C48D-49C9-A830-5A5FEBA5EC19}" srcOrd="0" destOrd="0" presId="urn:microsoft.com/office/officeart/2008/layout/LinedList"/>
    <dgm:cxn modelId="{70DCD0D2-78FF-4414-B522-7697FC15EB06}" type="presParOf" srcId="{A5C34835-5376-4E2A-A8A2-C8664C717268}" destId="{C5D1C31A-6C38-4B60-B870-79CC5AC6E07F}" srcOrd="1" destOrd="0" presId="urn:microsoft.com/office/officeart/2008/layout/LinedList"/>
    <dgm:cxn modelId="{3C727D43-927B-4B53-ADA9-1E9370856D91}" type="presParOf" srcId="{C5D1C31A-6C38-4B60-B870-79CC5AC6E07F}" destId="{ECA2A363-ADFE-491F-94E8-841DDB7A6F08}" srcOrd="0" destOrd="0" presId="urn:microsoft.com/office/officeart/2008/layout/LinedList"/>
    <dgm:cxn modelId="{01195450-7C68-4D4C-B282-194F6B28EF55}" type="presParOf" srcId="{C5D1C31A-6C38-4B60-B870-79CC5AC6E07F}" destId="{D323B9FC-DC11-48F9-8C9F-62318C450F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F7F5AB-1ADC-4C4B-8466-BEF2F2D6167B}" type="doc">
      <dgm:prSet loTypeId="urn:microsoft.com/office/officeart/2008/layout/Lin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97481D-FC24-4DEE-A70E-D6D8CAA53B9B}">
      <dgm:prSet/>
      <dgm:spPr/>
      <dgm:t>
        <a:bodyPr/>
        <a:lstStyle/>
        <a:p>
          <a:pPr rtl="0"/>
          <a:r>
            <a:rPr lang="ru-RU" dirty="0" smtClean="0"/>
            <a:t>1.Анализ продаж клиента и конкурентов</a:t>
          </a:r>
          <a:endParaRPr lang="ru-RU" dirty="0"/>
        </a:p>
      </dgm:t>
    </dgm:pt>
    <dgm:pt modelId="{826D4BDC-2011-465C-9BB4-E9479478BA3E}" type="parTrans" cxnId="{00335E7F-F412-49C9-8FC5-991E8839DC67}">
      <dgm:prSet/>
      <dgm:spPr/>
      <dgm:t>
        <a:bodyPr/>
        <a:lstStyle/>
        <a:p>
          <a:endParaRPr lang="ru-RU"/>
        </a:p>
      </dgm:t>
    </dgm:pt>
    <dgm:pt modelId="{EA8AFB71-CAEB-4920-BD56-ABCA797DC14C}" type="sibTrans" cxnId="{00335E7F-F412-49C9-8FC5-991E8839DC67}">
      <dgm:prSet/>
      <dgm:spPr/>
      <dgm:t>
        <a:bodyPr/>
        <a:lstStyle/>
        <a:p>
          <a:endParaRPr lang="ru-RU"/>
        </a:p>
      </dgm:t>
    </dgm:pt>
    <dgm:pt modelId="{983ABF58-F4B9-4177-89FE-4FC7DC837370}">
      <dgm:prSet/>
      <dgm:spPr/>
      <dgm:t>
        <a:bodyPr/>
        <a:lstStyle/>
        <a:p>
          <a:pPr rtl="0"/>
          <a:r>
            <a:rPr lang="ru-RU" dirty="0" smtClean="0"/>
            <a:t>2. Анализ знания, потребления и лояльности в категории</a:t>
          </a:r>
          <a:endParaRPr lang="ru-RU" dirty="0"/>
        </a:p>
      </dgm:t>
    </dgm:pt>
    <dgm:pt modelId="{247F65AF-B0D7-48B2-B66E-36BAC9BE53DD}" type="parTrans" cxnId="{BC7891D7-7C4D-4AC4-B51F-0EB16654C8E7}">
      <dgm:prSet/>
      <dgm:spPr/>
      <dgm:t>
        <a:bodyPr/>
        <a:lstStyle/>
        <a:p>
          <a:endParaRPr lang="ru-RU"/>
        </a:p>
      </dgm:t>
    </dgm:pt>
    <dgm:pt modelId="{BB3D6817-8FAC-49D8-87D5-D96975A46359}" type="sibTrans" cxnId="{BC7891D7-7C4D-4AC4-B51F-0EB16654C8E7}">
      <dgm:prSet/>
      <dgm:spPr/>
      <dgm:t>
        <a:bodyPr/>
        <a:lstStyle/>
        <a:p>
          <a:endParaRPr lang="ru-RU"/>
        </a:p>
      </dgm:t>
    </dgm:pt>
    <dgm:pt modelId="{3E8C9CBC-0B3A-4E77-B82D-DBFA9422615A}">
      <dgm:prSet/>
      <dgm:spPr/>
      <dgm:t>
        <a:bodyPr/>
        <a:lstStyle/>
        <a:p>
          <a:pPr rtl="0"/>
          <a:r>
            <a:rPr lang="ru-RU" dirty="0" smtClean="0"/>
            <a:t>3.Анализ бренда клиента (аудит бренда). SWOT</a:t>
          </a:r>
          <a:endParaRPr lang="ru-RU" dirty="0"/>
        </a:p>
      </dgm:t>
    </dgm:pt>
    <dgm:pt modelId="{B8DBCC1E-D65B-4E57-A313-5FEAC3E04408}" type="parTrans" cxnId="{5FFBC19F-329A-4317-8A1C-9469A32364B2}">
      <dgm:prSet/>
      <dgm:spPr/>
      <dgm:t>
        <a:bodyPr/>
        <a:lstStyle/>
        <a:p>
          <a:endParaRPr lang="ru-RU"/>
        </a:p>
      </dgm:t>
    </dgm:pt>
    <dgm:pt modelId="{6E3DE120-3FC1-46A3-819F-1F874CCB340B}" type="sibTrans" cxnId="{5FFBC19F-329A-4317-8A1C-9469A32364B2}">
      <dgm:prSet/>
      <dgm:spPr/>
      <dgm:t>
        <a:bodyPr/>
        <a:lstStyle/>
        <a:p>
          <a:endParaRPr lang="ru-RU"/>
        </a:p>
      </dgm:t>
    </dgm:pt>
    <dgm:pt modelId="{13B9D8A1-601B-4476-9C4F-0F9C63480B7E}">
      <dgm:prSet/>
      <dgm:spPr/>
      <dgm:t>
        <a:bodyPr/>
        <a:lstStyle/>
        <a:p>
          <a:pPr rtl="0"/>
          <a:r>
            <a:rPr lang="ru-RU" dirty="0" smtClean="0"/>
            <a:t>4.Анализ конкурентной рекламной активности</a:t>
          </a:r>
          <a:endParaRPr lang="ru-RU" dirty="0"/>
        </a:p>
      </dgm:t>
    </dgm:pt>
    <dgm:pt modelId="{EF102812-79A9-4C04-9604-94BFD86D48E6}" type="parTrans" cxnId="{F3EE4FAF-9DFA-4E71-9114-7FC59CD6F7C4}">
      <dgm:prSet/>
      <dgm:spPr/>
      <dgm:t>
        <a:bodyPr/>
        <a:lstStyle/>
        <a:p>
          <a:endParaRPr lang="ru-RU"/>
        </a:p>
      </dgm:t>
    </dgm:pt>
    <dgm:pt modelId="{E26FDEAB-899C-42AA-8BE6-DCA449C44F7E}" type="sibTrans" cxnId="{F3EE4FAF-9DFA-4E71-9114-7FC59CD6F7C4}">
      <dgm:prSet/>
      <dgm:spPr/>
      <dgm:t>
        <a:bodyPr/>
        <a:lstStyle/>
        <a:p>
          <a:endParaRPr lang="ru-RU"/>
        </a:p>
      </dgm:t>
    </dgm:pt>
    <dgm:pt modelId="{1D42732D-2CE3-4669-ABB4-9A13B31431E6}">
      <dgm:prSet/>
      <dgm:spPr/>
      <dgm:t>
        <a:bodyPr/>
        <a:lstStyle/>
        <a:p>
          <a:pPr rtl="0"/>
          <a:r>
            <a:rPr lang="ru-RU" smtClean="0"/>
            <a:t>5.Анализ медиа рынка</a:t>
          </a:r>
          <a:br>
            <a:rPr lang="ru-RU" smtClean="0"/>
          </a:br>
          <a:endParaRPr lang="ru-RU"/>
        </a:p>
      </dgm:t>
    </dgm:pt>
    <dgm:pt modelId="{DCF50E83-6835-40DE-8497-B8EBFA3ED102}" type="parTrans" cxnId="{5D19DD9F-1786-4AF1-8AEF-4D776CDB511E}">
      <dgm:prSet/>
      <dgm:spPr/>
      <dgm:t>
        <a:bodyPr/>
        <a:lstStyle/>
        <a:p>
          <a:endParaRPr lang="ru-RU"/>
        </a:p>
      </dgm:t>
    </dgm:pt>
    <dgm:pt modelId="{6294831B-4E73-4BA8-9B49-329DB04D7F9B}" type="sibTrans" cxnId="{5D19DD9F-1786-4AF1-8AEF-4D776CDB511E}">
      <dgm:prSet/>
      <dgm:spPr/>
      <dgm:t>
        <a:bodyPr/>
        <a:lstStyle/>
        <a:p>
          <a:endParaRPr lang="ru-RU"/>
        </a:p>
      </dgm:t>
    </dgm:pt>
    <dgm:pt modelId="{4B5E7927-1DAB-4BA8-BCB6-59E663FA00BB}" type="pres">
      <dgm:prSet presAssocID="{43F7F5AB-1ADC-4C4B-8466-BEF2F2D616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DC1E11-3DCB-4D85-A224-6D45F27FA07E}" type="pres">
      <dgm:prSet presAssocID="{F997481D-FC24-4DEE-A70E-D6D8CAA53B9B}" presName="thickLine" presStyleLbl="alignNode1" presStyleIdx="0" presStyleCnt="5"/>
      <dgm:spPr/>
    </dgm:pt>
    <dgm:pt modelId="{A7FF5908-A5E1-47C3-8AC3-4BD112F6C08A}" type="pres">
      <dgm:prSet presAssocID="{F997481D-FC24-4DEE-A70E-D6D8CAA53B9B}" presName="horz1" presStyleCnt="0"/>
      <dgm:spPr/>
    </dgm:pt>
    <dgm:pt modelId="{3D640698-249A-4B2D-9B2A-D5DE30C97E82}" type="pres">
      <dgm:prSet presAssocID="{F997481D-FC24-4DEE-A70E-D6D8CAA53B9B}" presName="tx1" presStyleLbl="revTx" presStyleIdx="0" presStyleCnt="5" custScaleY="59917"/>
      <dgm:spPr/>
      <dgm:t>
        <a:bodyPr/>
        <a:lstStyle/>
        <a:p>
          <a:endParaRPr lang="ru-RU"/>
        </a:p>
      </dgm:t>
    </dgm:pt>
    <dgm:pt modelId="{EDB151B2-9EA7-4089-92EC-C227AE8A6821}" type="pres">
      <dgm:prSet presAssocID="{F997481D-FC24-4DEE-A70E-D6D8CAA53B9B}" presName="vert1" presStyleCnt="0"/>
      <dgm:spPr/>
    </dgm:pt>
    <dgm:pt modelId="{FDD34797-E354-4541-9B54-67F06C1E6354}" type="pres">
      <dgm:prSet presAssocID="{983ABF58-F4B9-4177-89FE-4FC7DC837370}" presName="thickLine" presStyleLbl="alignNode1" presStyleIdx="1" presStyleCnt="5"/>
      <dgm:spPr/>
    </dgm:pt>
    <dgm:pt modelId="{BF6A4928-4701-4A8F-BEEB-7562288E8BD1}" type="pres">
      <dgm:prSet presAssocID="{983ABF58-F4B9-4177-89FE-4FC7DC837370}" presName="horz1" presStyleCnt="0"/>
      <dgm:spPr/>
    </dgm:pt>
    <dgm:pt modelId="{4624ED65-5135-4B89-9411-66F209FC4F67}" type="pres">
      <dgm:prSet presAssocID="{983ABF58-F4B9-4177-89FE-4FC7DC837370}" presName="tx1" presStyleLbl="revTx" presStyleIdx="1" presStyleCnt="5" custScaleY="55993"/>
      <dgm:spPr/>
      <dgm:t>
        <a:bodyPr/>
        <a:lstStyle/>
        <a:p>
          <a:endParaRPr lang="ru-RU"/>
        </a:p>
      </dgm:t>
    </dgm:pt>
    <dgm:pt modelId="{2A53CF6C-3C0E-4A86-A5EE-71F640A82C8E}" type="pres">
      <dgm:prSet presAssocID="{983ABF58-F4B9-4177-89FE-4FC7DC837370}" presName="vert1" presStyleCnt="0"/>
      <dgm:spPr/>
    </dgm:pt>
    <dgm:pt modelId="{3F11ABEB-979E-464A-9121-82515C2635BB}" type="pres">
      <dgm:prSet presAssocID="{3E8C9CBC-0B3A-4E77-B82D-DBFA9422615A}" presName="thickLine" presStyleLbl="alignNode1" presStyleIdx="2" presStyleCnt="5"/>
      <dgm:spPr/>
    </dgm:pt>
    <dgm:pt modelId="{1D9A587A-B1C3-46A7-B0E0-A143CE121D96}" type="pres">
      <dgm:prSet presAssocID="{3E8C9CBC-0B3A-4E77-B82D-DBFA9422615A}" presName="horz1" presStyleCnt="0"/>
      <dgm:spPr/>
    </dgm:pt>
    <dgm:pt modelId="{429618E4-C723-4FA7-8A82-4C5BAD7F2C69}" type="pres">
      <dgm:prSet presAssocID="{3E8C9CBC-0B3A-4E77-B82D-DBFA9422615A}" presName="tx1" presStyleLbl="revTx" presStyleIdx="2" presStyleCnt="5" custScaleY="67440"/>
      <dgm:spPr/>
      <dgm:t>
        <a:bodyPr/>
        <a:lstStyle/>
        <a:p>
          <a:endParaRPr lang="ru-RU"/>
        </a:p>
      </dgm:t>
    </dgm:pt>
    <dgm:pt modelId="{276C4D4D-0867-4719-89D5-C4F744AA2E74}" type="pres">
      <dgm:prSet presAssocID="{3E8C9CBC-0B3A-4E77-B82D-DBFA9422615A}" presName="vert1" presStyleCnt="0"/>
      <dgm:spPr/>
    </dgm:pt>
    <dgm:pt modelId="{E02F334F-8748-47DF-96B9-68183C22D397}" type="pres">
      <dgm:prSet presAssocID="{13B9D8A1-601B-4476-9C4F-0F9C63480B7E}" presName="thickLine" presStyleLbl="alignNode1" presStyleIdx="3" presStyleCnt="5"/>
      <dgm:spPr/>
    </dgm:pt>
    <dgm:pt modelId="{4F57380B-1362-486E-BAE5-F678139FC9BE}" type="pres">
      <dgm:prSet presAssocID="{13B9D8A1-601B-4476-9C4F-0F9C63480B7E}" presName="horz1" presStyleCnt="0"/>
      <dgm:spPr/>
    </dgm:pt>
    <dgm:pt modelId="{14B3AEF1-68C0-4FE9-87CD-21D290E60926}" type="pres">
      <dgm:prSet presAssocID="{13B9D8A1-601B-4476-9C4F-0F9C63480B7E}" presName="tx1" presStyleLbl="revTx" presStyleIdx="3" presStyleCnt="5" custScaleY="70058"/>
      <dgm:spPr/>
      <dgm:t>
        <a:bodyPr/>
        <a:lstStyle/>
        <a:p>
          <a:endParaRPr lang="ru-RU"/>
        </a:p>
      </dgm:t>
    </dgm:pt>
    <dgm:pt modelId="{C61206BD-7479-46D7-B212-E17B1B6DF005}" type="pres">
      <dgm:prSet presAssocID="{13B9D8A1-601B-4476-9C4F-0F9C63480B7E}" presName="vert1" presStyleCnt="0"/>
      <dgm:spPr/>
    </dgm:pt>
    <dgm:pt modelId="{87ED68F5-EE2C-43B2-BF84-5D9CE94A9798}" type="pres">
      <dgm:prSet presAssocID="{1D42732D-2CE3-4669-ABB4-9A13B31431E6}" presName="thickLine" presStyleLbl="alignNode1" presStyleIdx="4" presStyleCnt="5"/>
      <dgm:spPr/>
    </dgm:pt>
    <dgm:pt modelId="{9E80EC87-3DA4-483E-A399-4821F5993BD5}" type="pres">
      <dgm:prSet presAssocID="{1D42732D-2CE3-4669-ABB4-9A13B31431E6}" presName="horz1" presStyleCnt="0"/>
      <dgm:spPr/>
    </dgm:pt>
    <dgm:pt modelId="{D42EF482-4D7A-4D15-A2EA-0503A0AE6A95}" type="pres">
      <dgm:prSet presAssocID="{1D42732D-2CE3-4669-ABB4-9A13B31431E6}" presName="tx1" presStyleLbl="revTx" presStyleIdx="4" presStyleCnt="5"/>
      <dgm:spPr/>
      <dgm:t>
        <a:bodyPr/>
        <a:lstStyle/>
        <a:p>
          <a:endParaRPr lang="ru-RU"/>
        </a:p>
      </dgm:t>
    </dgm:pt>
    <dgm:pt modelId="{66342E7E-36A3-4936-B189-17B7A69E0E44}" type="pres">
      <dgm:prSet presAssocID="{1D42732D-2CE3-4669-ABB4-9A13B31431E6}" presName="vert1" presStyleCnt="0"/>
      <dgm:spPr/>
    </dgm:pt>
  </dgm:ptLst>
  <dgm:cxnLst>
    <dgm:cxn modelId="{3DC6911E-8E9C-489D-8E10-FFDEFC6EED7E}" type="presOf" srcId="{1D42732D-2CE3-4669-ABB4-9A13B31431E6}" destId="{D42EF482-4D7A-4D15-A2EA-0503A0AE6A95}" srcOrd="0" destOrd="0" presId="urn:microsoft.com/office/officeart/2008/layout/LinedList"/>
    <dgm:cxn modelId="{E5CECA81-3321-4A56-BEBA-23281111131A}" type="presOf" srcId="{43F7F5AB-1ADC-4C4B-8466-BEF2F2D6167B}" destId="{4B5E7927-1DAB-4BA8-BCB6-59E663FA00BB}" srcOrd="0" destOrd="0" presId="urn:microsoft.com/office/officeart/2008/layout/LinedList"/>
    <dgm:cxn modelId="{00335E7F-F412-49C9-8FC5-991E8839DC67}" srcId="{43F7F5AB-1ADC-4C4B-8466-BEF2F2D6167B}" destId="{F997481D-FC24-4DEE-A70E-D6D8CAA53B9B}" srcOrd="0" destOrd="0" parTransId="{826D4BDC-2011-465C-9BB4-E9479478BA3E}" sibTransId="{EA8AFB71-CAEB-4920-BD56-ABCA797DC14C}"/>
    <dgm:cxn modelId="{F3EE4FAF-9DFA-4E71-9114-7FC59CD6F7C4}" srcId="{43F7F5AB-1ADC-4C4B-8466-BEF2F2D6167B}" destId="{13B9D8A1-601B-4476-9C4F-0F9C63480B7E}" srcOrd="3" destOrd="0" parTransId="{EF102812-79A9-4C04-9604-94BFD86D48E6}" sibTransId="{E26FDEAB-899C-42AA-8BE6-DCA449C44F7E}"/>
    <dgm:cxn modelId="{5FFBC19F-329A-4317-8A1C-9469A32364B2}" srcId="{43F7F5AB-1ADC-4C4B-8466-BEF2F2D6167B}" destId="{3E8C9CBC-0B3A-4E77-B82D-DBFA9422615A}" srcOrd="2" destOrd="0" parTransId="{B8DBCC1E-D65B-4E57-A313-5FEAC3E04408}" sibTransId="{6E3DE120-3FC1-46A3-819F-1F874CCB340B}"/>
    <dgm:cxn modelId="{5D19DD9F-1786-4AF1-8AEF-4D776CDB511E}" srcId="{43F7F5AB-1ADC-4C4B-8466-BEF2F2D6167B}" destId="{1D42732D-2CE3-4669-ABB4-9A13B31431E6}" srcOrd="4" destOrd="0" parTransId="{DCF50E83-6835-40DE-8497-B8EBFA3ED102}" sibTransId="{6294831B-4E73-4BA8-9B49-329DB04D7F9B}"/>
    <dgm:cxn modelId="{BC7891D7-7C4D-4AC4-B51F-0EB16654C8E7}" srcId="{43F7F5AB-1ADC-4C4B-8466-BEF2F2D6167B}" destId="{983ABF58-F4B9-4177-89FE-4FC7DC837370}" srcOrd="1" destOrd="0" parTransId="{247F65AF-B0D7-48B2-B66E-36BAC9BE53DD}" sibTransId="{BB3D6817-8FAC-49D8-87D5-D96975A46359}"/>
    <dgm:cxn modelId="{21921F95-235C-4609-860D-8BD863CF8F0A}" type="presOf" srcId="{F997481D-FC24-4DEE-A70E-D6D8CAA53B9B}" destId="{3D640698-249A-4B2D-9B2A-D5DE30C97E82}" srcOrd="0" destOrd="0" presId="urn:microsoft.com/office/officeart/2008/layout/LinedList"/>
    <dgm:cxn modelId="{F41585B2-677A-4FF9-A179-D40E51C90912}" type="presOf" srcId="{3E8C9CBC-0B3A-4E77-B82D-DBFA9422615A}" destId="{429618E4-C723-4FA7-8A82-4C5BAD7F2C69}" srcOrd="0" destOrd="0" presId="urn:microsoft.com/office/officeart/2008/layout/LinedList"/>
    <dgm:cxn modelId="{35EAF5AD-5D98-4E09-B66A-B4D916776EBD}" type="presOf" srcId="{983ABF58-F4B9-4177-89FE-4FC7DC837370}" destId="{4624ED65-5135-4B89-9411-66F209FC4F67}" srcOrd="0" destOrd="0" presId="urn:microsoft.com/office/officeart/2008/layout/LinedList"/>
    <dgm:cxn modelId="{17C9E3A2-1873-4CB8-A1AB-0A80F0CD9970}" type="presOf" srcId="{13B9D8A1-601B-4476-9C4F-0F9C63480B7E}" destId="{14B3AEF1-68C0-4FE9-87CD-21D290E60926}" srcOrd="0" destOrd="0" presId="urn:microsoft.com/office/officeart/2008/layout/LinedList"/>
    <dgm:cxn modelId="{B9847E13-4A2A-47D5-9820-D8F6C2DCB2DA}" type="presParOf" srcId="{4B5E7927-1DAB-4BA8-BCB6-59E663FA00BB}" destId="{79DC1E11-3DCB-4D85-A224-6D45F27FA07E}" srcOrd="0" destOrd="0" presId="urn:microsoft.com/office/officeart/2008/layout/LinedList"/>
    <dgm:cxn modelId="{06384EFB-9BB1-4A09-B636-887328B75EDC}" type="presParOf" srcId="{4B5E7927-1DAB-4BA8-BCB6-59E663FA00BB}" destId="{A7FF5908-A5E1-47C3-8AC3-4BD112F6C08A}" srcOrd="1" destOrd="0" presId="urn:microsoft.com/office/officeart/2008/layout/LinedList"/>
    <dgm:cxn modelId="{A2DB883B-E861-4D46-A14B-A91484425329}" type="presParOf" srcId="{A7FF5908-A5E1-47C3-8AC3-4BD112F6C08A}" destId="{3D640698-249A-4B2D-9B2A-D5DE30C97E82}" srcOrd="0" destOrd="0" presId="urn:microsoft.com/office/officeart/2008/layout/LinedList"/>
    <dgm:cxn modelId="{E7C853B8-5769-4C03-8326-77F18A8E176E}" type="presParOf" srcId="{A7FF5908-A5E1-47C3-8AC3-4BD112F6C08A}" destId="{EDB151B2-9EA7-4089-92EC-C227AE8A6821}" srcOrd="1" destOrd="0" presId="urn:microsoft.com/office/officeart/2008/layout/LinedList"/>
    <dgm:cxn modelId="{4B300E31-7BCA-437B-BC92-7DE0ED3ECB6A}" type="presParOf" srcId="{4B5E7927-1DAB-4BA8-BCB6-59E663FA00BB}" destId="{FDD34797-E354-4541-9B54-67F06C1E6354}" srcOrd="2" destOrd="0" presId="urn:microsoft.com/office/officeart/2008/layout/LinedList"/>
    <dgm:cxn modelId="{97699E08-D267-4F44-882B-7106321C6822}" type="presParOf" srcId="{4B5E7927-1DAB-4BA8-BCB6-59E663FA00BB}" destId="{BF6A4928-4701-4A8F-BEEB-7562288E8BD1}" srcOrd="3" destOrd="0" presId="urn:microsoft.com/office/officeart/2008/layout/LinedList"/>
    <dgm:cxn modelId="{611478F6-D6C4-42D7-BCFA-BF89EC6D2B6A}" type="presParOf" srcId="{BF6A4928-4701-4A8F-BEEB-7562288E8BD1}" destId="{4624ED65-5135-4B89-9411-66F209FC4F67}" srcOrd="0" destOrd="0" presId="urn:microsoft.com/office/officeart/2008/layout/LinedList"/>
    <dgm:cxn modelId="{42A37021-5C71-4FFD-B5C1-B6ED53BF0F82}" type="presParOf" srcId="{BF6A4928-4701-4A8F-BEEB-7562288E8BD1}" destId="{2A53CF6C-3C0E-4A86-A5EE-71F640A82C8E}" srcOrd="1" destOrd="0" presId="urn:microsoft.com/office/officeart/2008/layout/LinedList"/>
    <dgm:cxn modelId="{8E8E0A5E-901C-4BC5-A35D-574EB3010875}" type="presParOf" srcId="{4B5E7927-1DAB-4BA8-BCB6-59E663FA00BB}" destId="{3F11ABEB-979E-464A-9121-82515C2635BB}" srcOrd="4" destOrd="0" presId="urn:microsoft.com/office/officeart/2008/layout/LinedList"/>
    <dgm:cxn modelId="{CAF98EE9-E53E-45BB-9B0B-7DD6902002F1}" type="presParOf" srcId="{4B5E7927-1DAB-4BA8-BCB6-59E663FA00BB}" destId="{1D9A587A-B1C3-46A7-B0E0-A143CE121D96}" srcOrd="5" destOrd="0" presId="urn:microsoft.com/office/officeart/2008/layout/LinedList"/>
    <dgm:cxn modelId="{B13DE919-D761-4B4B-B1F3-80769AF3E553}" type="presParOf" srcId="{1D9A587A-B1C3-46A7-B0E0-A143CE121D96}" destId="{429618E4-C723-4FA7-8A82-4C5BAD7F2C69}" srcOrd="0" destOrd="0" presId="urn:microsoft.com/office/officeart/2008/layout/LinedList"/>
    <dgm:cxn modelId="{68FE2CB4-12A6-4209-A049-94E9A5868CC2}" type="presParOf" srcId="{1D9A587A-B1C3-46A7-B0E0-A143CE121D96}" destId="{276C4D4D-0867-4719-89D5-C4F744AA2E74}" srcOrd="1" destOrd="0" presId="urn:microsoft.com/office/officeart/2008/layout/LinedList"/>
    <dgm:cxn modelId="{C66DA15C-495D-4ADB-8C52-BCFD0752AEE9}" type="presParOf" srcId="{4B5E7927-1DAB-4BA8-BCB6-59E663FA00BB}" destId="{E02F334F-8748-47DF-96B9-68183C22D397}" srcOrd="6" destOrd="0" presId="urn:microsoft.com/office/officeart/2008/layout/LinedList"/>
    <dgm:cxn modelId="{9F5B5E77-7AD2-49E1-997E-EA56C6D23D04}" type="presParOf" srcId="{4B5E7927-1DAB-4BA8-BCB6-59E663FA00BB}" destId="{4F57380B-1362-486E-BAE5-F678139FC9BE}" srcOrd="7" destOrd="0" presId="urn:microsoft.com/office/officeart/2008/layout/LinedList"/>
    <dgm:cxn modelId="{4FEFB601-43CD-4A44-811F-ECF2DDC9D81D}" type="presParOf" srcId="{4F57380B-1362-486E-BAE5-F678139FC9BE}" destId="{14B3AEF1-68C0-4FE9-87CD-21D290E60926}" srcOrd="0" destOrd="0" presId="urn:microsoft.com/office/officeart/2008/layout/LinedList"/>
    <dgm:cxn modelId="{4EB09FCD-0CF3-4ED9-8B5D-E1DDB225BC7A}" type="presParOf" srcId="{4F57380B-1362-486E-BAE5-F678139FC9BE}" destId="{C61206BD-7479-46D7-B212-E17B1B6DF005}" srcOrd="1" destOrd="0" presId="urn:microsoft.com/office/officeart/2008/layout/LinedList"/>
    <dgm:cxn modelId="{00C91278-41A4-45E9-8FC5-D10E056624DB}" type="presParOf" srcId="{4B5E7927-1DAB-4BA8-BCB6-59E663FA00BB}" destId="{87ED68F5-EE2C-43B2-BF84-5D9CE94A9798}" srcOrd="8" destOrd="0" presId="urn:microsoft.com/office/officeart/2008/layout/LinedList"/>
    <dgm:cxn modelId="{973C7F4E-08D4-4BFC-9D8D-5C9C86985762}" type="presParOf" srcId="{4B5E7927-1DAB-4BA8-BCB6-59E663FA00BB}" destId="{9E80EC87-3DA4-483E-A399-4821F5993BD5}" srcOrd="9" destOrd="0" presId="urn:microsoft.com/office/officeart/2008/layout/LinedList"/>
    <dgm:cxn modelId="{2B0C7BAE-CFF9-4F82-BB46-AC7908A16BDA}" type="presParOf" srcId="{9E80EC87-3DA4-483E-A399-4821F5993BD5}" destId="{D42EF482-4D7A-4D15-A2EA-0503A0AE6A95}" srcOrd="0" destOrd="0" presId="urn:microsoft.com/office/officeart/2008/layout/LinedList"/>
    <dgm:cxn modelId="{E3F71FCB-C935-4350-947C-52341266AA1A}" type="presParOf" srcId="{9E80EC87-3DA4-483E-A399-4821F5993BD5}" destId="{66342E7E-36A3-4936-B189-17B7A69E0E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BCB07C-9B8F-48D9-B506-E5AD9B28C273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D91EEE-6CDC-4DB4-872E-FBA847915C9D}">
      <dgm:prSet/>
      <dgm:spPr/>
      <dgm:t>
        <a:bodyPr/>
        <a:lstStyle/>
        <a:p>
          <a:pPr rtl="0"/>
          <a:r>
            <a:rPr lang="ru-RU" smtClean="0"/>
            <a:t>Какой является категория (насыщенная, растущая, замедление</a:t>
          </a:r>
          <a:br>
            <a:rPr lang="ru-RU" smtClean="0"/>
          </a:br>
          <a:r>
            <a:rPr lang="ru-RU" smtClean="0"/>
            <a:t>темпов роста и т.д.)?</a:t>
          </a:r>
          <a:endParaRPr lang="ru-RU"/>
        </a:p>
      </dgm:t>
    </dgm:pt>
    <dgm:pt modelId="{105EDB4B-2E49-4BEF-BBC1-08235D960202}" type="parTrans" cxnId="{41ED3EA4-7342-480D-8621-33BF233A3EE9}">
      <dgm:prSet/>
      <dgm:spPr/>
      <dgm:t>
        <a:bodyPr/>
        <a:lstStyle/>
        <a:p>
          <a:endParaRPr lang="ru-RU"/>
        </a:p>
      </dgm:t>
    </dgm:pt>
    <dgm:pt modelId="{495DA5DA-9CF6-4339-8EF7-98432CD55ECA}" type="sibTrans" cxnId="{41ED3EA4-7342-480D-8621-33BF233A3EE9}">
      <dgm:prSet/>
      <dgm:spPr/>
      <dgm:t>
        <a:bodyPr/>
        <a:lstStyle/>
        <a:p>
          <a:endParaRPr lang="ru-RU"/>
        </a:p>
      </dgm:t>
    </dgm:pt>
    <dgm:pt modelId="{D351FD25-EAF2-4D9C-B1FB-3D0553E0A231}">
      <dgm:prSet/>
      <dgm:spPr/>
      <dgm:t>
        <a:bodyPr/>
        <a:lstStyle/>
        <a:p>
          <a:pPr rtl="0"/>
          <a:r>
            <a:rPr lang="ru-RU" dirty="0" smtClean="0"/>
            <a:t>Каково положение бренда в категории (лидер, аутсайдер и т.п.)?</a:t>
          </a:r>
          <a:endParaRPr lang="ru-RU" dirty="0"/>
        </a:p>
      </dgm:t>
    </dgm:pt>
    <dgm:pt modelId="{DBF95236-86CE-4096-BFCC-8835C1DD5601}" type="parTrans" cxnId="{D4BD8F53-0D18-442E-8712-D95ABB3AC441}">
      <dgm:prSet/>
      <dgm:spPr/>
      <dgm:t>
        <a:bodyPr/>
        <a:lstStyle/>
        <a:p>
          <a:endParaRPr lang="ru-RU"/>
        </a:p>
      </dgm:t>
    </dgm:pt>
    <dgm:pt modelId="{09754809-62A6-41ED-8586-51CBD9D91A74}" type="sibTrans" cxnId="{D4BD8F53-0D18-442E-8712-D95ABB3AC441}">
      <dgm:prSet/>
      <dgm:spPr/>
      <dgm:t>
        <a:bodyPr/>
        <a:lstStyle/>
        <a:p>
          <a:endParaRPr lang="ru-RU"/>
        </a:p>
      </dgm:t>
    </dgm:pt>
    <dgm:pt modelId="{4019704C-0F94-497E-9274-21C7D5ED9981}">
      <dgm:prSet/>
      <dgm:spPr/>
      <dgm:t>
        <a:bodyPr/>
        <a:lstStyle/>
        <a:p>
          <a:pPr rtl="0"/>
          <a:r>
            <a:rPr lang="ru-RU" smtClean="0"/>
            <a:t>Можно ли выявить зависимость между показателями знания и</a:t>
          </a:r>
          <a:br>
            <a:rPr lang="ru-RU" smtClean="0"/>
          </a:br>
          <a:r>
            <a:rPr lang="ru-RU" smtClean="0"/>
            <a:t>потребления в категории?</a:t>
          </a:r>
          <a:endParaRPr lang="ru-RU"/>
        </a:p>
      </dgm:t>
    </dgm:pt>
    <dgm:pt modelId="{3A97CAED-446D-42E5-B135-46B711F10FDB}" type="parTrans" cxnId="{A0E93C2B-DFD2-4181-88EE-32C3B8137075}">
      <dgm:prSet/>
      <dgm:spPr/>
      <dgm:t>
        <a:bodyPr/>
        <a:lstStyle/>
        <a:p>
          <a:endParaRPr lang="ru-RU"/>
        </a:p>
      </dgm:t>
    </dgm:pt>
    <dgm:pt modelId="{4467315C-A124-4D82-A269-F7D3856F6D53}" type="sibTrans" cxnId="{A0E93C2B-DFD2-4181-88EE-32C3B8137075}">
      <dgm:prSet/>
      <dgm:spPr/>
      <dgm:t>
        <a:bodyPr/>
        <a:lstStyle/>
        <a:p>
          <a:endParaRPr lang="ru-RU"/>
        </a:p>
      </dgm:t>
    </dgm:pt>
    <dgm:pt modelId="{A0CE1FD0-A018-429D-8E5A-536A40432E0A}">
      <dgm:prSet/>
      <dgm:spPr/>
      <dgm:t>
        <a:bodyPr/>
        <a:lstStyle/>
        <a:p>
          <a:pPr rtl="0"/>
          <a:r>
            <a:rPr lang="ru-RU" smtClean="0"/>
            <a:t>Как влияет рекламная активность конкурентов на их показатели</a:t>
          </a:r>
          <a:br>
            <a:rPr lang="ru-RU" smtClean="0"/>
          </a:br>
          <a:r>
            <a:rPr lang="ru-RU" smtClean="0"/>
            <a:t>знания, потребления?</a:t>
          </a:r>
          <a:endParaRPr lang="ru-RU"/>
        </a:p>
      </dgm:t>
    </dgm:pt>
    <dgm:pt modelId="{7D64F4FB-DC03-4316-8C06-D3194CAF523C}" type="parTrans" cxnId="{542F7826-0F51-4D53-93FD-43DC6E7B7F0B}">
      <dgm:prSet/>
      <dgm:spPr/>
      <dgm:t>
        <a:bodyPr/>
        <a:lstStyle/>
        <a:p>
          <a:endParaRPr lang="ru-RU"/>
        </a:p>
      </dgm:t>
    </dgm:pt>
    <dgm:pt modelId="{2E625C3B-D45E-4331-A340-E4BB4981E645}" type="sibTrans" cxnId="{542F7826-0F51-4D53-93FD-43DC6E7B7F0B}">
      <dgm:prSet/>
      <dgm:spPr/>
      <dgm:t>
        <a:bodyPr/>
        <a:lstStyle/>
        <a:p>
          <a:endParaRPr lang="ru-RU"/>
        </a:p>
      </dgm:t>
    </dgm:pt>
    <dgm:pt modelId="{331B38AC-ED82-481D-BDB6-139C34FDFD98}">
      <dgm:prSet/>
      <dgm:spPr/>
      <dgm:t>
        <a:bodyPr/>
        <a:lstStyle/>
        <a:p>
          <a:pPr rtl="0"/>
          <a:r>
            <a:rPr lang="ru-RU" smtClean="0"/>
            <a:t>Региональность развития категории и бренда: какие особенности в</a:t>
          </a:r>
          <a:br>
            <a:rPr lang="ru-RU" smtClean="0"/>
          </a:br>
          <a:r>
            <a:rPr lang="ru-RU" smtClean="0"/>
            <a:t>различных регионах</a:t>
          </a:r>
          <a:endParaRPr lang="ru-RU"/>
        </a:p>
      </dgm:t>
    </dgm:pt>
    <dgm:pt modelId="{17339EF1-8FFA-4C44-917E-B0B901339296}" type="parTrans" cxnId="{226BF077-5E06-49B7-8E0C-E33ED01A0B9F}">
      <dgm:prSet/>
      <dgm:spPr/>
      <dgm:t>
        <a:bodyPr/>
        <a:lstStyle/>
        <a:p>
          <a:endParaRPr lang="ru-RU"/>
        </a:p>
      </dgm:t>
    </dgm:pt>
    <dgm:pt modelId="{A0EF3948-2DFD-4CF6-B775-240596029A16}" type="sibTrans" cxnId="{226BF077-5E06-49B7-8E0C-E33ED01A0B9F}">
      <dgm:prSet/>
      <dgm:spPr/>
      <dgm:t>
        <a:bodyPr/>
        <a:lstStyle/>
        <a:p>
          <a:endParaRPr lang="ru-RU"/>
        </a:p>
      </dgm:t>
    </dgm:pt>
    <dgm:pt modelId="{03B1A4BC-D073-4F2F-A4D0-9894F95A733A}">
      <dgm:prSet/>
      <dgm:spPr/>
      <dgm:t>
        <a:bodyPr/>
        <a:lstStyle/>
        <a:p>
          <a:pPr rtl="0"/>
          <a:r>
            <a:rPr lang="ru-RU" dirty="0" smtClean="0"/>
            <a:t>Сезонный фактор развития категории и бренда.</a:t>
          </a:r>
          <a:endParaRPr lang="ru-RU" dirty="0"/>
        </a:p>
      </dgm:t>
    </dgm:pt>
    <dgm:pt modelId="{4633C43E-608D-48AD-BD40-A9854990E391}" type="parTrans" cxnId="{07657EB3-ED45-4CDB-BCC5-3BAC9ACC6DEF}">
      <dgm:prSet/>
      <dgm:spPr/>
      <dgm:t>
        <a:bodyPr/>
        <a:lstStyle/>
        <a:p>
          <a:endParaRPr lang="ru-RU"/>
        </a:p>
      </dgm:t>
    </dgm:pt>
    <dgm:pt modelId="{CA57E1C7-6821-40C7-9D2E-EC6C90511185}" type="sibTrans" cxnId="{07657EB3-ED45-4CDB-BCC5-3BAC9ACC6DEF}">
      <dgm:prSet/>
      <dgm:spPr/>
      <dgm:t>
        <a:bodyPr/>
        <a:lstStyle/>
        <a:p>
          <a:endParaRPr lang="ru-RU"/>
        </a:p>
      </dgm:t>
    </dgm:pt>
    <dgm:pt modelId="{BE46D5FD-6D43-4D4C-A6E5-DFB89D6251A6}" type="pres">
      <dgm:prSet presAssocID="{CEBCB07C-9B8F-48D9-B506-E5AD9B28C2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72F76C-3FF9-4F01-847A-EB6187DD82C9}" type="pres">
      <dgm:prSet presAssocID="{8CD91EEE-6CDC-4DB4-872E-FBA847915C9D}" presName="thickLine" presStyleLbl="alignNode1" presStyleIdx="0" presStyleCnt="6"/>
      <dgm:spPr/>
    </dgm:pt>
    <dgm:pt modelId="{5AD3C40F-C2EE-45FA-9704-EB3785C7EF7C}" type="pres">
      <dgm:prSet presAssocID="{8CD91EEE-6CDC-4DB4-872E-FBA847915C9D}" presName="horz1" presStyleCnt="0"/>
      <dgm:spPr/>
    </dgm:pt>
    <dgm:pt modelId="{AF67E71C-D530-4CA4-A10A-F9F7D8247E7E}" type="pres">
      <dgm:prSet presAssocID="{8CD91EEE-6CDC-4DB4-872E-FBA847915C9D}" presName="tx1" presStyleLbl="revTx" presStyleIdx="0" presStyleCnt="6"/>
      <dgm:spPr/>
      <dgm:t>
        <a:bodyPr/>
        <a:lstStyle/>
        <a:p>
          <a:endParaRPr lang="ru-RU"/>
        </a:p>
      </dgm:t>
    </dgm:pt>
    <dgm:pt modelId="{139B9847-B26A-47E7-A060-AF20BB563F79}" type="pres">
      <dgm:prSet presAssocID="{8CD91EEE-6CDC-4DB4-872E-FBA847915C9D}" presName="vert1" presStyleCnt="0"/>
      <dgm:spPr/>
    </dgm:pt>
    <dgm:pt modelId="{BC6C5344-AE3E-46BF-967F-3B89B7A1310F}" type="pres">
      <dgm:prSet presAssocID="{D351FD25-EAF2-4D9C-B1FB-3D0553E0A231}" presName="thickLine" presStyleLbl="alignNode1" presStyleIdx="1" presStyleCnt="6"/>
      <dgm:spPr/>
    </dgm:pt>
    <dgm:pt modelId="{B6605035-9313-4C7B-80B9-3893C2786E7E}" type="pres">
      <dgm:prSet presAssocID="{D351FD25-EAF2-4D9C-B1FB-3D0553E0A231}" presName="horz1" presStyleCnt="0"/>
      <dgm:spPr/>
    </dgm:pt>
    <dgm:pt modelId="{17E18A8D-1C90-43EA-A4A3-16922DDEEF86}" type="pres">
      <dgm:prSet presAssocID="{D351FD25-EAF2-4D9C-B1FB-3D0553E0A231}" presName="tx1" presStyleLbl="revTx" presStyleIdx="1" presStyleCnt="6" custScaleY="79809"/>
      <dgm:spPr/>
      <dgm:t>
        <a:bodyPr/>
        <a:lstStyle/>
        <a:p>
          <a:endParaRPr lang="ru-RU"/>
        </a:p>
      </dgm:t>
    </dgm:pt>
    <dgm:pt modelId="{2E38EB0E-4508-4562-BB36-308BE1D59983}" type="pres">
      <dgm:prSet presAssocID="{D351FD25-EAF2-4D9C-B1FB-3D0553E0A231}" presName="vert1" presStyleCnt="0"/>
      <dgm:spPr/>
    </dgm:pt>
    <dgm:pt modelId="{D135FC00-F04B-47F3-AFF9-0300E8BAB436}" type="pres">
      <dgm:prSet presAssocID="{4019704C-0F94-497E-9274-21C7D5ED9981}" presName="thickLine" presStyleLbl="alignNode1" presStyleIdx="2" presStyleCnt="6"/>
      <dgm:spPr/>
    </dgm:pt>
    <dgm:pt modelId="{76F9300D-CDE9-43EF-95BC-97FC07BCE148}" type="pres">
      <dgm:prSet presAssocID="{4019704C-0F94-497E-9274-21C7D5ED9981}" presName="horz1" presStyleCnt="0"/>
      <dgm:spPr/>
    </dgm:pt>
    <dgm:pt modelId="{FB78024D-1183-4DD1-A806-B59F68ACBB95}" type="pres">
      <dgm:prSet presAssocID="{4019704C-0F94-497E-9274-21C7D5ED9981}" presName="tx1" presStyleLbl="revTx" presStyleIdx="2" presStyleCnt="6"/>
      <dgm:spPr/>
      <dgm:t>
        <a:bodyPr/>
        <a:lstStyle/>
        <a:p>
          <a:endParaRPr lang="ru-RU"/>
        </a:p>
      </dgm:t>
    </dgm:pt>
    <dgm:pt modelId="{95F40243-4473-498F-83F8-6E7A84C150A1}" type="pres">
      <dgm:prSet presAssocID="{4019704C-0F94-497E-9274-21C7D5ED9981}" presName="vert1" presStyleCnt="0"/>
      <dgm:spPr/>
    </dgm:pt>
    <dgm:pt modelId="{2363D276-3444-4CC1-A6F3-9C2B2719DD23}" type="pres">
      <dgm:prSet presAssocID="{A0CE1FD0-A018-429D-8E5A-536A40432E0A}" presName="thickLine" presStyleLbl="alignNode1" presStyleIdx="3" presStyleCnt="6"/>
      <dgm:spPr/>
    </dgm:pt>
    <dgm:pt modelId="{12B6B3D1-62FA-4BD6-87F5-B1C76D449D21}" type="pres">
      <dgm:prSet presAssocID="{A0CE1FD0-A018-429D-8E5A-536A40432E0A}" presName="horz1" presStyleCnt="0"/>
      <dgm:spPr/>
    </dgm:pt>
    <dgm:pt modelId="{BB50C5E4-5557-4A3E-B8AA-0EDE6649E163}" type="pres">
      <dgm:prSet presAssocID="{A0CE1FD0-A018-429D-8E5A-536A40432E0A}" presName="tx1" presStyleLbl="revTx" presStyleIdx="3" presStyleCnt="6"/>
      <dgm:spPr/>
      <dgm:t>
        <a:bodyPr/>
        <a:lstStyle/>
        <a:p>
          <a:endParaRPr lang="ru-RU"/>
        </a:p>
      </dgm:t>
    </dgm:pt>
    <dgm:pt modelId="{FC780737-932E-4FCF-B978-23F52CCBE4D0}" type="pres">
      <dgm:prSet presAssocID="{A0CE1FD0-A018-429D-8E5A-536A40432E0A}" presName="vert1" presStyleCnt="0"/>
      <dgm:spPr/>
    </dgm:pt>
    <dgm:pt modelId="{F3BE79C9-8BBC-4251-81D7-597E66A88034}" type="pres">
      <dgm:prSet presAssocID="{331B38AC-ED82-481D-BDB6-139C34FDFD98}" presName="thickLine" presStyleLbl="alignNode1" presStyleIdx="4" presStyleCnt="6"/>
      <dgm:spPr/>
    </dgm:pt>
    <dgm:pt modelId="{B3C61371-0151-4EFA-8EB0-6CEA95CD018B}" type="pres">
      <dgm:prSet presAssocID="{331B38AC-ED82-481D-BDB6-139C34FDFD98}" presName="horz1" presStyleCnt="0"/>
      <dgm:spPr/>
    </dgm:pt>
    <dgm:pt modelId="{A3754117-6844-4A26-B6F9-BFC5D8547C7F}" type="pres">
      <dgm:prSet presAssocID="{331B38AC-ED82-481D-BDB6-139C34FDFD98}" presName="tx1" presStyleLbl="revTx" presStyleIdx="4" presStyleCnt="6"/>
      <dgm:spPr/>
      <dgm:t>
        <a:bodyPr/>
        <a:lstStyle/>
        <a:p>
          <a:endParaRPr lang="ru-RU"/>
        </a:p>
      </dgm:t>
    </dgm:pt>
    <dgm:pt modelId="{2861B573-ED08-4660-94AD-6BA927F3A7E4}" type="pres">
      <dgm:prSet presAssocID="{331B38AC-ED82-481D-BDB6-139C34FDFD98}" presName="vert1" presStyleCnt="0"/>
      <dgm:spPr/>
    </dgm:pt>
    <dgm:pt modelId="{B8C6B13C-5C9D-4D68-BECA-932EBDE65A2B}" type="pres">
      <dgm:prSet presAssocID="{03B1A4BC-D073-4F2F-A4D0-9894F95A733A}" presName="thickLine" presStyleLbl="alignNode1" presStyleIdx="5" presStyleCnt="6"/>
      <dgm:spPr/>
    </dgm:pt>
    <dgm:pt modelId="{747DEAB8-769B-4BA6-A2A5-75534CF58B19}" type="pres">
      <dgm:prSet presAssocID="{03B1A4BC-D073-4F2F-A4D0-9894F95A733A}" presName="horz1" presStyleCnt="0"/>
      <dgm:spPr/>
    </dgm:pt>
    <dgm:pt modelId="{5E9BE918-3E8E-4FB9-B359-C11DD2532A69}" type="pres">
      <dgm:prSet presAssocID="{03B1A4BC-D073-4F2F-A4D0-9894F95A733A}" presName="tx1" presStyleLbl="revTx" presStyleIdx="5" presStyleCnt="6" custScaleY="55578"/>
      <dgm:spPr/>
      <dgm:t>
        <a:bodyPr/>
        <a:lstStyle/>
        <a:p>
          <a:endParaRPr lang="ru-RU"/>
        </a:p>
      </dgm:t>
    </dgm:pt>
    <dgm:pt modelId="{5E75DA9E-83EF-4168-833F-85C5CF588A3E}" type="pres">
      <dgm:prSet presAssocID="{03B1A4BC-D073-4F2F-A4D0-9894F95A733A}" presName="vert1" presStyleCnt="0"/>
      <dgm:spPr/>
    </dgm:pt>
  </dgm:ptLst>
  <dgm:cxnLst>
    <dgm:cxn modelId="{07657EB3-ED45-4CDB-BCC5-3BAC9ACC6DEF}" srcId="{CEBCB07C-9B8F-48D9-B506-E5AD9B28C273}" destId="{03B1A4BC-D073-4F2F-A4D0-9894F95A733A}" srcOrd="5" destOrd="0" parTransId="{4633C43E-608D-48AD-BD40-A9854990E391}" sibTransId="{CA57E1C7-6821-40C7-9D2E-EC6C90511185}"/>
    <dgm:cxn modelId="{D4BD8F53-0D18-442E-8712-D95ABB3AC441}" srcId="{CEBCB07C-9B8F-48D9-B506-E5AD9B28C273}" destId="{D351FD25-EAF2-4D9C-B1FB-3D0553E0A231}" srcOrd="1" destOrd="0" parTransId="{DBF95236-86CE-4096-BFCC-8835C1DD5601}" sibTransId="{09754809-62A6-41ED-8586-51CBD9D91A74}"/>
    <dgm:cxn modelId="{DF26799E-6E2C-43F2-B296-98FA042268DB}" type="presOf" srcId="{D351FD25-EAF2-4D9C-B1FB-3D0553E0A231}" destId="{17E18A8D-1C90-43EA-A4A3-16922DDEEF86}" srcOrd="0" destOrd="0" presId="urn:microsoft.com/office/officeart/2008/layout/LinedList"/>
    <dgm:cxn modelId="{226BF077-5E06-49B7-8E0C-E33ED01A0B9F}" srcId="{CEBCB07C-9B8F-48D9-B506-E5AD9B28C273}" destId="{331B38AC-ED82-481D-BDB6-139C34FDFD98}" srcOrd="4" destOrd="0" parTransId="{17339EF1-8FFA-4C44-917E-B0B901339296}" sibTransId="{A0EF3948-2DFD-4CF6-B775-240596029A16}"/>
    <dgm:cxn modelId="{A46558FB-2D91-415F-AF1F-E94BBA5C7C07}" type="presOf" srcId="{03B1A4BC-D073-4F2F-A4D0-9894F95A733A}" destId="{5E9BE918-3E8E-4FB9-B359-C11DD2532A69}" srcOrd="0" destOrd="0" presId="urn:microsoft.com/office/officeart/2008/layout/LinedList"/>
    <dgm:cxn modelId="{EE3B4270-601E-4EBB-9A9D-0D01557B4C3D}" type="presOf" srcId="{331B38AC-ED82-481D-BDB6-139C34FDFD98}" destId="{A3754117-6844-4A26-B6F9-BFC5D8547C7F}" srcOrd="0" destOrd="0" presId="urn:microsoft.com/office/officeart/2008/layout/LinedList"/>
    <dgm:cxn modelId="{535EF076-9180-4C9A-B5ED-689587202662}" type="presOf" srcId="{CEBCB07C-9B8F-48D9-B506-E5AD9B28C273}" destId="{BE46D5FD-6D43-4D4C-A6E5-DFB89D6251A6}" srcOrd="0" destOrd="0" presId="urn:microsoft.com/office/officeart/2008/layout/LinedList"/>
    <dgm:cxn modelId="{E57FE6E3-6802-4B82-9C73-D239C4DFBD3E}" type="presOf" srcId="{A0CE1FD0-A018-429D-8E5A-536A40432E0A}" destId="{BB50C5E4-5557-4A3E-B8AA-0EDE6649E163}" srcOrd="0" destOrd="0" presId="urn:microsoft.com/office/officeart/2008/layout/LinedList"/>
    <dgm:cxn modelId="{FD5B2D37-CAD7-4D55-AD99-8A1ACC9BE8FA}" type="presOf" srcId="{8CD91EEE-6CDC-4DB4-872E-FBA847915C9D}" destId="{AF67E71C-D530-4CA4-A10A-F9F7D8247E7E}" srcOrd="0" destOrd="0" presId="urn:microsoft.com/office/officeart/2008/layout/LinedList"/>
    <dgm:cxn modelId="{41ED3EA4-7342-480D-8621-33BF233A3EE9}" srcId="{CEBCB07C-9B8F-48D9-B506-E5AD9B28C273}" destId="{8CD91EEE-6CDC-4DB4-872E-FBA847915C9D}" srcOrd="0" destOrd="0" parTransId="{105EDB4B-2E49-4BEF-BBC1-08235D960202}" sibTransId="{495DA5DA-9CF6-4339-8EF7-98432CD55ECA}"/>
    <dgm:cxn modelId="{542F7826-0F51-4D53-93FD-43DC6E7B7F0B}" srcId="{CEBCB07C-9B8F-48D9-B506-E5AD9B28C273}" destId="{A0CE1FD0-A018-429D-8E5A-536A40432E0A}" srcOrd="3" destOrd="0" parTransId="{7D64F4FB-DC03-4316-8C06-D3194CAF523C}" sibTransId="{2E625C3B-D45E-4331-A340-E4BB4981E645}"/>
    <dgm:cxn modelId="{3DE43DFD-C162-472D-BBAE-D8FF9C1D2D1F}" type="presOf" srcId="{4019704C-0F94-497E-9274-21C7D5ED9981}" destId="{FB78024D-1183-4DD1-A806-B59F68ACBB95}" srcOrd="0" destOrd="0" presId="urn:microsoft.com/office/officeart/2008/layout/LinedList"/>
    <dgm:cxn modelId="{A0E93C2B-DFD2-4181-88EE-32C3B8137075}" srcId="{CEBCB07C-9B8F-48D9-B506-E5AD9B28C273}" destId="{4019704C-0F94-497E-9274-21C7D5ED9981}" srcOrd="2" destOrd="0" parTransId="{3A97CAED-446D-42E5-B135-46B711F10FDB}" sibTransId="{4467315C-A124-4D82-A269-F7D3856F6D53}"/>
    <dgm:cxn modelId="{10959BAA-A73A-48E2-8CDF-CD862B47ED9D}" type="presParOf" srcId="{BE46D5FD-6D43-4D4C-A6E5-DFB89D6251A6}" destId="{CD72F76C-3FF9-4F01-847A-EB6187DD82C9}" srcOrd="0" destOrd="0" presId="urn:microsoft.com/office/officeart/2008/layout/LinedList"/>
    <dgm:cxn modelId="{F51289CA-D3EA-4683-B32C-C79FE905C101}" type="presParOf" srcId="{BE46D5FD-6D43-4D4C-A6E5-DFB89D6251A6}" destId="{5AD3C40F-C2EE-45FA-9704-EB3785C7EF7C}" srcOrd="1" destOrd="0" presId="urn:microsoft.com/office/officeart/2008/layout/LinedList"/>
    <dgm:cxn modelId="{34242B66-F5D6-43FC-9085-B6337CF811AD}" type="presParOf" srcId="{5AD3C40F-C2EE-45FA-9704-EB3785C7EF7C}" destId="{AF67E71C-D530-4CA4-A10A-F9F7D8247E7E}" srcOrd="0" destOrd="0" presId="urn:microsoft.com/office/officeart/2008/layout/LinedList"/>
    <dgm:cxn modelId="{A288C7CA-83B7-4591-93EF-7F4EEB1FC3FC}" type="presParOf" srcId="{5AD3C40F-C2EE-45FA-9704-EB3785C7EF7C}" destId="{139B9847-B26A-47E7-A060-AF20BB563F79}" srcOrd="1" destOrd="0" presId="urn:microsoft.com/office/officeart/2008/layout/LinedList"/>
    <dgm:cxn modelId="{B1865A38-C9AA-44F1-9A8E-B20892E1FC57}" type="presParOf" srcId="{BE46D5FD-6D43-4D4C-A6E5-DFB89D6251A6}" destId="{BC6C5344-AE3E-46BF-967F-3B89B7A1310F}" srcOrd="2" destOrd="0" presId="urn:microsoft.com/office/officeart/2008/layout/LinedList"/>
    <dgm:cxn modelId="{1FEB9DBD-47E1-4C30-8717-E4102EF77C8A}" type="presParOf" srcId="{BE46D5FD-6D43-4D4C-A6E5-DFB89D6251A6}" destId="{B6605035-9313-4C7B-80B9-3893C2786E7E}" srcOrd="3" destOrd="0" presId="urn:microsoft.com/office/officeart/2008/layout/LinedList"/>
    <dgm:cxn modelId="{80CFFC1C-1EEE-45D4-AA0D-4B64381A1FE1}" type="presParOf" srcId="{B6605035-9313-4C7B-80B9-3893C2786E7E}" destId="{17E18A8D-1C90-43EA-A4A3-16922DDEEF86}" srcOrd="0" destOrd="0" presId="urn:microsoft.com/office/officeart/2008/layout/LinedList"/>
    <dgm:cxn modelId="{D5FEAF68-8EBF-4B53-B5EB-182743A18E34}" type="presParOf" srcId="{B6605035-9313-4C7B-80B9-3893C2786E7E}" destId="{2E38EB0E-4508-4562-BB36-308BE1D59983}" srcOrd="1" destOrd="0" presId="urn:microsoft.com/office/officeart/2008/layout/LinedList"/>
    <dgm:cxn modelId="{B2810A09-E212-4E99-802C-CA7EC267640D}" type="presParOf" srcId="{BE46D5FD-6D43-4D4C-A6E5-DFB89D6251A6}" destId="{D135FC00-F04B-47F3-AFF9-0300E8BAB436}" srcOrd="4" destOrd="0" presId="urn:microsoft.com/office/officeart/2008/layout/LinedList"/>
    <dgm:cxn modelId="{47FF7B36-978D-4E9E-A17E-7982928910AD}" type="presParOf" srcId="{BE46D5FD-6D43-4D4C-A6E5-DFB89D6251A6}" destId="{76F9300D-CDE9-43EF-95BC-97FC07BCE148}" srcOrd="5" destOrd="0" presId="urn:microsoft.com/office/officeart/2008/layout/LinedList"/>
    <dgm:cxn modelId="{1E009A86-8F0A-48F5-9BCE-4BE242838AB7}" type="presParOf" srcId="{76F9300D-CDE9-43EF-95BC-97FC07BCE148}" destId="{FB78024D-1183-4DD1-A806-B59F68ACBB95}" srcOrd="0" destOrd="0" presId="urn:microsoft.com/office/officeart/2008/layout/LinedList"/>
    <dgm:cxn modelId="{5D7A8502-25A1-4D37-8407-7F1EAAEF0546}" type="presParOf" srcId="{76F9300D-CDE9-43EF-95BC-97FC07BCE148}" destId="{95F40243-4473-498F-83F8-6E7A84C150A1}" srcOrd="1" destOrd="0" presId="urn:microsoft.com/office/officeart/2008/layout/LinedList"/>
    <dgm:cxn modelId="{CC24A5A4-2870-4F4E-92D2-ABB20B4B8782}" type="presParOf" srcId="{BE46D5FD-6D43-4D4C-A6E5-DFB89D6251A6}" destId="{2363D276-3444-4CC1-A6F3-9C2B2719DD23}" srcOrd="6" destOrd="0" presId="urn:microsoft.com/office/officeart/2008/layout/LinedList"/>
    <dgm:cxn modelId="{CD809A39-E446-47AC-BEC6-35722E681C4A}" type="presParOf" srcId="{BE46D5FD-6D43-4D4C-A6E5-DFB89D6251A6}" destId="{12B6B3D1-62FA-4BD6-87F5-B1C76D449D21}" srcOrd="7" destOrd="0" presId="urn:microsoft.com/office/officeart/2008/layout/LinedList"/>
    <dgm:cxn modelId="{67E73A73-52D4-4A2A-8C22-70EF7CA842AA}" type="presParOf" srcId="{12B6B3D1-62FA-4BD6-87F5-B1C76D449D21}" destId="{BB50C5E4-5557-4A3E-B8AA-0EDE6649E163}" srcOrd="0" destOrd="0" presId="urn:microsoft.com/office/officeart/2008/layout/LinedList"/>
    <dgm:cxn modelId="{23D8F9BF-0294-457B-9457-B3D70AF1BF12}" type="presParOf" srcId="{12B6B3D1-62FA-4BD6-87F5-B1C76D449D21}" destId="{FC780737-932E-4FCF-B978-23F52CCBE4D0}" srcOrd="1" destOrd="0" presId="urn:microsoft.com/office/officeart/2008/layout/LinedList"/>
    <dgm:cxn modelId="{53003051-6922-471B-BA61-873ED52661DD}" type="presParOf" srcId="{BE46D5FD-6D43-4D4C-A6E5-DFB89D6251A6}" destId="{F3BE79C9-8BBC-4251-81D7-597E66A88034}" srcOrd="8" destOrd="0" presId="urn:microsoft.com/office/officeart/2008/layout/LinedList"/>
    <dgm:cxn modelId="{721290FF-BF5F-41C5-A562-C012184A8B3B}" type="presParOf" srcId="{BE46D5FD-6D43-4D4C-A6E5-DFB89D6251A6}" destId="{B3C61371-0151-4EFA-8EB0-6CEA95CD018B}" srcOrd="9" destOrd="0" presId="urn:microsoft.com/office/officeart/2008/layout/LinedList"/>
    <dgm:cxn modelId="{242B1B4A-ACA9-4430-BBDF-5769F75B63FA}" type="presParOf" srcId="{B3C61371-0151-4EFA-8EB0-6CEA95CD018B}" destId="{A3754117-6844-4A26-B6F9-BFC5D8547C7F}" srcOrd="0" destOrd="0" presId="urn:microsoft.com/office/officeart/2008/layout/LinedList"/>
    <dgm:cxn modelId="{D9190345-C19E-44E0-B1A6-06B2E5D1FD33}" type="presParOf" srcId="{B3C61371-0151-4EFA-8EB0-6CEA95CD018B}" destId="{2861B573-ED08-4660-94AD-6BA927F3A7E4}" srcOrd="1" destOrd="0" presId="urn:microsoft.com/office/officeart/2008/layout/LinedList"/>
    <dgm:cxn modelId="{160BAA83-4FD4-4444-8C12-4720D3AF2E8B}" type="presParOf" srcId="{BE46D5FD-6D43-4D4C-A6E5-DFB89D6251A6}" destId="{B8C6B13C-5C9D-4D68-BECA-932EBDE65A2B}" srcOrd="10" destOrd="0" presId="urn:microsoft.com/office/officeart/2008/layout/LinedList"/>
    <dgm:cxn modelId="{ABC922C2-280C-49B3-9C13-FF67FB055F62}" type="presParOf" srcId="{BE46D5FD-6D43-4D4C-A6E5-DFB89D6251A6}" destId="{747DEAB8-769B-4BA6-A2A5-75534CF58B19}" srcOrd="11" destOrd="0" presId="urn:microsoft.com/office/officeart/2008/layout/LinedList"/>
    <dgm:cxn modelId="{81BC7BA8-A16D-42BC-B4B0-6794E6FB8DCE}" type="presParOf" srcId="{747DEAB8-769B-4BA6-A2A5-75534CF58B19}" destId="{5E9BE918-3E8E-4FB9-B359-C11DD2532A69}" srcOrd="0" destOrd="0" presId="urn:microsoft.com/office/officeart/2008/layout/LinedList"/>
    <dgm:cxn modelId="{032C092C-C1B5-4A0F-BC06-3E24638EC4DD}" type="presParOf" srcId="{747DEAB8-769B-4BA6-A2A5-75534CF58B19}" destId="{5E75DA9E-83EF-4168-833F-85C5CF588A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62A462-1BDF-4E62-A0DB-851FB0F3152A}" type="doc">
      <dgm:prSet loTypeId="urn:microsoft.com/office/officeart/2008/layout/Lin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00DB9E-E32C-4E74-9E58-1E46EE1A1E20}">
      <dgm:prSet/>
      <dgm:spPr/>
      <dgm:t>
        <a:bodyPr/>
        <a:lstStyle/>
        <a:p>
          <a:pPr rtl="0"/>
          <a:r>
            <a:rPr lang="ru-RU" dirty="0" smtClean="0"/>
            <a:t>Клиент ставит маркетинговую цель – что бы он хотел получить</a:t>
          </a:r>
          <a:br>
            <a:rPr lang="ru-RU" dirty="0" smtClean="0"/>
          </a:br>
          <a:r>
            <a:rPr lang="ru-RU" dirty="0" smtClean="0"/>
            <a:t>(лидерство в категории, увеличение доли рынка, освоение новых регионов, привлечение новых сегментов потребителей, вывод новой марки, </a:t>
          </a:r>
          <a:r>
            <a:rPr lang="ru-RU" dirty="0" err="1" smtClean="0"/>
            <a:t>ребрендинг</a:t>
          </a:r>
          <a:r>
            <a:rPr lang="ru-RU" dirty="0" smtClean="0"/>
            <a:t> и т.д.).</a:t>
          </a:r>
          <a:endParaRPr lang="ru-RU" dirty="0"/>
        </a:p>
      </dgm:t>
    </dgm:pt>
    <dgm:pt modelId="{C788A570-D013-4390-8E5C-3EAB281E5F0E}" type="parTrans" cxnId="{55570248-DDFB-4E3F-99A0-90E21575D403}">
      <dgm:prSet/>
      <dgm:spPr/>
      <dgm:t>
        <a:bodyPr/>
        <a:lstStyle/>
        <a:p>
          <a:endParaRPr lang="ru-RU"/>
        </a:p>
      </dgm:t>
    </dgm:pt>
    <dgm:pt modelId="{2A8330A0-3815-4B53-91D8-D89C8A39E278}" type="sibTrans" cxnId="{55570248-DDFB-4E3F-99A0-90E21575D403}">
      <dgm:prSet/>
      <dgm:spPr/>
      <dgm:t>
        <a:bodyPr/>
        <a:lstStyle/>
        <a:p>
          <a:endParaRPr lang="ru-RU"/>
        </a:p>
      </dgm:t>
    </dgm:pt>
    <dgm:pt modelId="{E553659C-B406-4BD2-87AC-9B2612EC369E}">
      <dgm:prSet/>
      <dgm:spPr/>
      <dgm:t>
        <a:bodyPr/>
        <a:lstStyle/>
        <a:p>
          <a:pPr rtl="0"/>
          <a:r>
            <a:rPr lang="ru-RU" dirty="0" smtClean="0"/>
            <a:t>Прежде всего необходимо понять – как нам поможет достичь</a:t>
          </a:r>
          <a:br>
            <a:rPr lang="ru-RU" dirty="0" smtClean="0"/>
          </a:br>
          <a:r>
            <a:rPr lang="ru-RU" dirty="0" smtClean="0"/>
            <a:t>поставленной цели рекламная кампания (коммуникативные цели)</a:t>
          </a:r>
          <a:endParaRPr lang="ru-RU" dirty="0"/>
        </a:p>
      </dgm:t>
    </dgm:pt>
    <dgm:pt modelId="{BDE0CB5F-BFE1-4EA5-AB33-DC834F629239}" type="parTrans" cxnId="{71829DD6-893A-4761-B88A-0146DFBFFAE0}">
      <dgm:prSet/>
      <dgm:spPr/>
      <dgm:t>
        <a:bodyPr/>
        <a:lstStyle/>
        <a:p>
          <a:endParaRPr lang="ru-RU"/>
        </a:p>
      </dgm:t>
    </dgm:pt>
    <dgm:pt modelId="{8F9201E3-A3A1-4CD2-8210-15D733BB6D05}" type="sibTrans" cxnId="{71829DD6-893A-4761-B88A-0146DFBFFAE0}">
      <dgm:prSet/>
      <dgm:spPr/>
      <dgm:t>
        <a:bodyPr/>
        <a:lstStyle/>
        <a:p>
          <a:endParaRPr lang="ru-RU"/>
        </a:p>
      </dgm:t>
    </dgm:pt>
    <dgm:pt modelId="{FD5EF71C-6639-4BD9-8DE9-D4A2B3C17F0A}">
      <dgm:prSet/>
      <dgm:spPr/>
      <dgm:t>
        <a:bodyPr/>
        <a:lstStyle/>
        <a:p>
          <a:pPr rtl="0"/>
          <a:r>
            <a:rPr lang="ru-RU" dirty="0" smtClean="0"/>
            <a:t>Далее – сформулировать </a:t>
          </a:r>
          <a:r>
            <a:rPr lang="ru-RU" dirty="0" err="1" smtClean="0"/>
            <a:t>медийные</a:t>
          </a:r>
          <a:r>
            <a:rPr lang="ru-RU" dirty="0" smtClean="0"/>
            <a:t> цели кампании в терминах достижения потенциальных потребителей при обращении к ним через медиа каналы.</a:t>
          </a:r>
          <a:endParaRPr lang="ru-RU" dirty="0"/>
        </a:p>
      </dgm:t>
    </dgm:pt>
    <dgm:pt modelId="{A807D6E6-DF19-44BD-BCAB-471050F28BE5}" type="parTrans" cxnId="{2749E6BE-BD47-4BD7-B0FF-0E19BC16F6C0}">
      <dgm:prSet/>
      <dgm:spPr/>
      <dgm:t>
        <a:bodyPr/>
        <a:lstStyle/>
        <a:p>
          <a:endParaRPr lang="ru-RU"/>
        </a:p>
      </dgm:t>
    </dgm:pt>
    <dgm:pt modelId="{2D81A79A-207B-43E8-9382-B578148CBC1D}" type="sibTrans" cxnId="{2749E6BE-BD47-4BD7-B0FF-0E19BC16F6C0}">
      <dgm:prSet/>
      <dgm:spPr/>
      <dgm:t>
        <a:bodyPr/>
        <a:lstStyle/>
        <a:p>
          <a:endParaRPr lang="ru-RU"/>
        </a:p>
      </dgm:t>
    </dgm:pt>
    <dgm:pt modelId="{EC805CDE-48EC-4C62-B909-C34692210FCB}" type="pres">
      <dgm:prSet presAssocID="{D662A462-1BDF-4E62-A0DB-851FB0F315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AB407A-C27F-4823-870C-C3C69653DEC4}" type="pres">
      <dgm:prSet presAssocID="{1F00DB9E-E32C-4E74-9E58-1E46EE1A1E20}" presName="thickLine" presStyleLbl="alignNode1" presStyleIdx="0" presStyleCnt="3"/>
      <dgm:spPr/>
    </dgm:pt>
    <dgm:pt modelId="{2C9EF41A-CA75-4A60-8F56-8807C85AC52F}" type="pres">
      <dgm:prSet presAssocID="{1F00DB9E-E32C-4E74-9E58-1E46EE1A1E20}" presName="horz1" presStyleCnt="0"/>
      <dgm:spPr/>
    </dgm:pt>
    <dgm:pt modelId="{A35DA6D1-6062-4371-9502-2F2CDA287855}" type="pres">
      <dgm:prSet presAssocID="{1F00DB9E-E32C-4E74-9E58-1E46EE1A1E20}" presName="tx1" presStyleLbl="revTx" presStyleIdx="0" presStyleCnt="3" custScaleY="86366"/>
      <dgm:spPr/>
      <dgm:t>
        <a:bodyPr/>
        <a:lstStyle/>
        <a:p>
          <a:endParaRPr lang="ru-RU"/>
        </a:p>
      </dgm:t>
    </dgm:pt>
    <dgm:pt modelId="{8C4D27FB-4AAB-4AD6-8DBF-6F620495F0C6}" type="pres">
      <dgm:prSet presAssocID="{1F00DB9E-E32C-4E74-9E58-1E46EE1A1E20}" presName="vert1" presStyleCnt="0"/>
      <dgm:spPr/>
    </dgm:pt>
    <dgm:pt modelId="{6DE2AC96-94C8-4BA4-B341-BD075236E9E0}" type="pres">
      <dgm:prSet presAssocID="{E553659C-B406-4BD2-87AC-9B2612EC369E}" presName="thickLine" presStyleLbl="alignNode1" presStyleIdx="1" presStyleCnt="3"/>
      <dgm:spPr/>
    </dgm:pt>
    <dgm:pt modelId="{A0BE008F-E31A-40AB-85AE-52E5588388B2}" type="pres">
      <dgm:prSet presAssocID="{E553659C-B406-4BD2-87AC-9B2612EC369E}" presName="horz1" presStyleCnt="0"/>
      <dgm:spPr/>
    </dgm:pt>
    <dgm:pt modelId="{7045558E-B295-454B-A554-50E7FE1750E1}" type="pres">
      <dgm:prSet presAssocID="{E553659C-B406-4BD2-87AC-9B2612EC369E}" presName="tx1" presStyleLbl="revTx" presStyleIdx="1" presStyleCnt="3" custScaleY="62465"/>
      <dgm:spPr/>
      <dgm:t>
        <a:bodyPr/>
        <a:lstStyle/>
        <a:p>
          <a:endParaRPr lang="ru-RU"/>
        </a:p>
      </dgm:t>
    </dgm:pt>
    <dgm:pt modelId="{77A4DCA2-CEEC-437A-9C77-B50C61D985E4}" type="pres">
      <dgm:prSet presAssocID="{E553659C-B406-4BD2-87AC-9B2612EC369E}" presName="vert1" presStyleCnt="0"/>
      <dgm:spPr/>
    </dgm:pt>
    <dgm:pt modelId="{901EF8C1-A452-404D-9C81-D3E0E13A8E53}" type="pres">
      <dgm:prSet presAssocID="{FD5EF71C-6639-4BD9-8DE9-D4A2B3C17F0A}" presName="thickLine" presStyleLbl="alignNode1" presStyleIdx="2" presStyleCnt="3"/>
      <dgm:spPr/>
    </dgm:pt>
    <dgm:pt modelId="{7652D7E9-F4B2-439F-862A-3DC5E8535732}" type="pres">
      <dgm:prSet presAssocID="{FD5EF71C-6639-4BD9-8DE9-D4A2B3C17F0A}" presName="horz1" presStyleCnt="0"/>
      <dgm:spPr/>
    </dgm:pt>
    <dgm:pt modelId="{10A5FD6A-D795-4F85-9C56-6F0CCA01363C}" type="pres">
      <dgm:prSet presAssocID="{FD5EF71C-6639-4BD9-8DE9-D4A2B3C17F0A}" presName="tx1" presStyleLbl="revTx" presStyleIdx="2" presStyleCnt="3" custScaleY="72868"/>
      <dgm:spPr/>
      <dgm:t>
        <a:bodyPr/>
        <a:lstStyle/>
        <a:p>
          <a:endParaRPr lang="ru-RU"/>
        </a:p>
      </dgm:t>
    </dgm:pt>
    <dgm:pt modelId="{84E11095-3C1E-4FED-9BE2-41F272D7727F}" type="pres">
      <dgm:prSet presAssocID="{FD5EF71C-6639-4BD9-8DE9-D4A2B3C17F0A}" presName="vert1" presStyleCnt="0"/>
      <dgm:spPr/>
    </dgm:pt>
  </dgm:ptLst>
  <dgm:cxnLst>
    <dgm:cxn modelId="{71829DD6-893A-4761-B88A-0146DFBFFAE0}" srcId="{D662A462-1BDF-4E62-A0DB-851FB0F3152A}" destId="{E553659C-B406-4BD2-87AC-9B2612EC369E}" srcOrd="1" destOrd="0" parTransId="{BDE0CB5F-BFE1-4EA5-AB33-DC834F629239}" sibTransId="{8F9201E3-A3A1-4CD2-8210-15D733BB6D05}"/>
    <dgm:cxn modelId="{6457F56B-F0CE-42BB-AE85-7BEEBF518CD2}" type="presOf" srcId="{E553659C-B406-4BD2-87AC-9B2612EC369E}" destId="{7045558E-B295-454B-A554-50E7FE1750E1}" srcOrd="0" destOrd="0" presId="urn:microsoft.com/office/officeart/2008/layout/LinedList"/>
    <dgm:cxn modelId="{B1093CE7-D9B3-4054-A55F-4C76A3687FCA}" type="presOf" srcId="{D662A462-1BDF-4E62-A0DB-851FB0F3152A}" destId="{EC805CDE-48EC-4C62-B909-C34692210FCB}" srcOrd="0" destOrd="0" presId="urn:microsoft.com/office/officeart/2008/layout/LinedList"/>
    <dgm:cxn modelId="{D7FDD4C1-315F-4A2A-9885-DDE31856F4D9}" type="presOf" srcId="{FD5EF71C-6639-4BD9-8DE9-D4A2B3C17F0A}" destId="{10A5FD6A-D795-4F85-9C56-6F0CCA01363C}" srcOrd="0" destOrd="0" presId="urn:microsoft.com/office/officeart/2008/layout/LinedList"/>
    <dgm:cxn modelId="{2749E6BE-BD47-4BD7-B0FF-0E19BC16F6C0}" srcId="{D662A462-1BDF-4E62-A0DB-851FB0F3152A}" destId="{FD5EF71C-6639-4BD9-8DE9-D4A2B3C17F0A}" srcOrd="2" destOrd="0" parTransId="{A807D6E6-DF19-44BD-BCAB-471050F28BE5}" sibTransId="{2D81A79A-207B-43E8-9382-B578148CBC1D}"/>
    <dgm:cxn modelId="{55570248-DDFB-4E3F-99A0-90E21575D403}" srcId="{D662A462-1BDF-4E62-A0DB-851FB0F3152A}" destId="{1F00DB9E-E32C-4E74-9E58-1E46EE1A1E20}" srcOrd="0" destOrd="0" parTransId="{C788A570-D013-4390-8E5C-3EAB281E5F0E}" sibTransId="{2A8330A0-3815-4B53-91D8-D89C8A39E278}"/>
    <dgm:cxn modelId="{2E6FD231-1997-40C8-ABEE-D2F95D920D2C}" type="presOf" srcId="{1F00DB9E-E32C-4E74-9E58-1E46EE1A1E20}" destId="{A35DA6D1-6062-4371-9502-2F2CDA287855}" srcOrd="0" destOrd="0" presId="urn:microsoft.com/office/officeart/2008/layout/LinedList"/>
    <dgm:cxn modelId="{77A96B2C-AC19-43F6-B19B-436460B5F485}" type="presParOf" srcId="{EC805CDE-48EC-4C62-B909-C34692210FCB}" destId="{1EAB407A-C27F-4823-870C-C3C69653DEC4}" srcOrd="0" destOrd="0" presId="urn:microsoft.com/office/officeart/2008/layout/LinedList"/>
    <dgm:cxn modelId="{F12035A1-DE4C-4293-BC1D-29BDF037E0A4}" type="presParOf" srcId="{EC805CDE-48EC-4C62-B909-C34692210FCB}" destId="{2C9EF41A-CA75-4A60-8F56-8807C85AC52F}" srcOrd="1" destOrd="0" presId="urn:microsoft.com/office/officeart/2008/layout/LinedList"/>
    <dgm:cxn modelId="{05AB5292-0F5F-463E-8087-F4EE67ABDE9A}" type="presParOf" srcId="{2C9EF41A-CA75-4A60-8F56-8807C85AC52F}" destId="{A35DA6D1-6062-4371-9502-2F2CDA287855}" srcOrd="0" destOrd="0" presId="urn:microsoft.com/office/officeart/2008/layout/LinedList"/>
    <dgm:cxn modelId="{EFB6564F-3B75-44E8-BC44-8E9942544F66}" type="presParOf" srcId="{2C9EF41A-CA75-4A60-8F56-8807C85AC52F}" destId="{8C4D27FB-4AAB-4AD6-8DBF-6F620495F0C6}" srcOrd="1" destOrd="0" presId="urn:microsoft.com/office/officeart/2008/layout/LinedList"/>
    <dgm:cxn modelId="{72353BD0-F489-4E5D-B305-16671DAA2A4D}" type="presParOf" srcId="{EC805CDE-48EC-4C62-B909-C34692210FCB}" destId="{6DE2AC96-94C8-4BA4-B341-BD075236E9E0}" srcOrd="2" destOrd="0" presId="urn:microsoft.com/office/officeart/2008/layout/LinedList"/>
    <dgm:cxn modelId="{BB72CE45-D8AE-4AE2-86ED-0FA5C4BB40F6}" type="presParOf" srcId="{EC805CDE-48EC-4C62-B909-C34692210FCB}" destId="{A0BE008F-E31A-40AB-85AE-52E5588388B2}" srcOrd="3" destOrd="0" presId="urn:microsoft.com/office/officeart/2008/layout/LinedList"/>
    <dgm:cxn modelId="{9574ADB3-B159-422C-979F-21F9E0D07C09}" type="presParOf" srcId="{A0BE008F-E31A-40AB-85AE-52E5588388B2}" destId="{7045558E-B295-454B-A554-50E7FE1750E1}" srcOrd="0" destOrd="0" presId="urn:microsoft.com/office/officeart/2008/layout/LinedList"/>
    <dgm:cxn modelId="{0AF56547-F198-4A63-A64D-4B97C098417E}" type="presParOf" srcId="{A0BE008F-E31A-40AB-85AE-52E5588388B2}" destId="{77A4DCA2-CEEC-437A-9C77-B50C61D985E4}" srcOrd="1" destOrd="0" presId="urn:microsoft.com/office/officeart/2008/layout/LinedList"/>
    <dgm:cxn modelId="{606F857D-6A3D-472D-9DE2-740CB08886E3}" type="presParOf" srcId="{EC805CDE-48EC-4C62-B909-C34692210FCB}" destId="{901EF8C1-A452-404D-9C81-D3E0E13A8E53}" srcOrd="4" destOrd="0" presId="urn:microsoft.com/office/officeart/2008/layout/LinedList"/>
    <dgm:cxn modelId="{31A26B88-A90D-4266-947C-0932834D37C1}" type="presParOf" srcId="{EC805CDE-48EC-4C62-B909-C34692210FCB}" destId="{7652D7E9-F4B2-439F-862A-3DC5E8535732}" srcOrd="5" destOrd="0" presId="urn:microsoft.com/office/officeart/2008/layout/LinedList"/>
    <dgm:cxn modelId="{31F094D0-05A0-4038-8894-43A0D399294B}" type="presParOf" srcId="{7652D7E9-F4B2-439F-862A-3DC5E8535732}" destId="{10A5FD6A-D795-4F85-9C56-6F0CCA01363C}" srcOrd="0" destOrd="0" presId="urn:microsoft.com/office/officeart/2008/layout/LinedList"/>
    <dgm:cxn modelId="{8703AA0E-7F71-4352-B266-540CDB9AD112}" type="presParOf" srcId="{7652D7E9-F4B2-439F-862A-3DC5E8535732}" destId="{84E11095-3C1E-4FED-9BE2-41F272D772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E5A963-3384-48D2-80F1-54CBC54A56B4}" type="doc">
      <dgm:prSet loTypeId="urn:microsoft.com/office/officeart/2008/layout/LinedList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8954944-04B8-4ECA-8523-654B5FC725DA}">
      <dgm:prSet/>
      <dgm:spPr/>
      <dgm:t>
        <a:bodyPr/>
        <a:lstStyle/>
        <a:p>
          <a:pPr rtl="0"/>
          <a:r>
            <a:rPr lang="ru-RU" smtClean="0"/>
            <a:t>Пики потребительской активности</a:t>
          </a:r>
          <a:endParaRPr lang="ru-RU"/>
        </a:p>
      </dgm:t>
    </dgm:pt>
    <dgm:pt modelId="{83323BFE-AD45-4120-84C0-30F66B0CCC8C}" type="parTrans" cxnId="{1E0E8ED8-3334-4B49-8AD8-C9BC2587A2F1}">
      <dgm:prSet/>
      <dgm:spPr/>
      <dgm:t>
        <a:bodyPr/>
        <a:lstStyle/>
        <a:p>
          <a:endParaRPr lang="ru-RU"/>
        </a:p>
      </dgm:t>
    </dgm:pt>
    <dgm:pt modelId="{45304D5C-BB26-4A71-B4BE-A3E4AAB475EB}" type="sibTrans" cxnId="{1E0E8ED8-3334-4B49-8AD8-C9BC2587A2F1}">
      <dgm:prSet/>
      <dgm:spPr/>
      <dgm:t>
        <a:bodyPr/>
        <a:lstStyle/>
        <a:p>
          <a:endParaRPr lang="ru-RU"/>
        </a:p>
      </dgm:t>
    </dgm:pt>
    <dgm:pt modelId="{62E7AF94-5CE0-4810-A646-9DE030643E82}">
      <dgm:prSet/>
      <dgm:spPr/>
      <dgm:t>
        <a:bodyPr/>
        <a:lstStyle/>
        <a:p>
          <a:pPr rtl="0"/>
          <a:r>
            <a:rPr lang="ru-RU" smtClean="0"/>
            <a:t>Сезонность конкурентной активности</a:t>
          </a:r>
          <a:endParaRPr lang="ru-RU"/>
        </a:p>
      </dgm:t>
    </dgm:pt>
    <dgm:pt modelId="{4173E859-095B-4FEA-ABAD-B11373B58A20}" type="parTrans" cxnId="{6FB783F6-13C1-4DC2-AE09-176EBDCEE7B9}">
      <dgm:prSet/>
      <dgm:spPr/>
      <dgm:t>
        <a:bodyPr/>
        <a:lstStyle/>
        <a:p>
          <a:endParaRPr lang="ru-RU"/>
        </a:p>
      </dgm:t>
    </dgm:pt>
    <dgm:pt modelId="{C7A78AD2-5AC5-4F2E-9514-E81FD291B273}" type="sibTrans" cxnId="{6FB783F6-13C1-4DC2-AE09-176EBDCEE7B9}">
      <dgm:prSet/>
      <dgm:spPr/>
      <dgm:t>
        <a:bodyPr/>
        <a:lstStyle/>
        <a:p>
          <a:endParaRPr lang="ru-RU"/>
        </a:p>
      </dgm:t>
    </dgm:pt>
    <dgm:pt modelId="{00EB910C-049C-4148-AA67-3C195BB46B25}">
      <dgm:prSet/>
      <dgm:spPr/>
      <dgm:t>
        <a:bodyPr/>
        <a:lstStyle/>
        <a:p>
          <a:pPr rtl="0"/>
          <a:r>
            <a:rPr lang="ru-RU" smtClean="0"/>
            <a:t>Медиа поведение ЦА</a:t>
          </a:r>
          <a:endParaRPr lang="ru-RU"/>
        </a:p>
      </dgm:t>
    </dgm:pt>
    <dgm:pt modelId="{FBE1AFEB-7479-45B9-B431-E722EBF19E1F}" type="parTrans" cxnId="{CE48F7C2-07C6-4D3F-B33F-48C803410DAA}">
      <dgm:prSet/>
      <dgm:spPr/>
      <dgm:t>
        <a:bodyPr/>
        <a:lstStyle/>
        <a:p>
          <a:endParaRPr lang="ru-RU"/>
        </a:p>
      </dgm:t>
    </dgm:pt>
    <dgm:pt modelId="{B87085B4-2B48-45D6-B3E3-5F48E77DB041}" type="sibTrans" cxnId="{CE48F7C2-07C6-4D3F-B33F-48C803410DAA}">
      <dgm:prSet/>
      <dgm:spPr/>
      <dgm:t>
        <a:bodyPr/>
        <a:lstStyle/>
        <a:p>
          <a:endParaRPr lang="ru-RU"/>
        </a:p>
      </dgm:t>
    </dgm:pt>
    <dgm:pt modelId="{55ACE4DF-E7A4-4049-BBF2-91A1A08F451C}">
      <dgm:prSet/>
      <dgm:spPr/>
      <dgm:t>
        <a:bodyPr/>
        <a:lstStyle/>
        <a:p>
          <a:pPr rtl="0"/>
          <a:r>
            <a:rPr lang="ru-RU" smtClean="0"/>
            <a:t>Стоимостные показатели</a:t>
          </a:r>
          <a:endParaRPr lang="ru-RU"/>
        </a:p>
      </dgm:t>
    </dgm:pt>
    <dgm:pt modelId="{78CB2B13-CE1B-4567-80E0-5516D989CC6D}" type="parTrans" cxnId="{E45D26F3-799E-47EB-B592-1E4D392709A3}">
      <dgm:prSet/>
      <dgm:spPr/>
      <dgm:t>
        <a:bodyPr/>
        <a:lstStyle/>
        <a:p>
          <a:endParaRPr lang="ru-RU"/>
        </a:p>
      </dgm:t>
    </dgm:pt>
    <dgm:pt modelId="{FAA71DDF-5668-4D16-B069-AA8118B0697D}" type="sibTrans" cxnId="{E45D26F3-799E-47EB-B592-1E4D392709A3}">
      <dgm:prSet/>
      <dgm:spPr/>
      <dgm:t>
        <a:bodyPr/>
        <a:lstStyle/>
        <a:p>
          <a:endParaRPr lang="ru-RU"/>
        </a:p>
      </dgm:t>
    </dgm:pt>
    <dgm:pt modelId="{0F1E9C41-874D-4990-8A31-9E4A56F83466}" type="pres">
      <dgm:prSet presAssocID="{45E5A963-3384-48D2-80F1-54CBC54A56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5DDFCE-F5B3-490E-8E36-5A37F03050FB}" type="pres">
      <dgm:prSet presAssocID="{98954944-04B8-4ECA-8523-654B5FC725DA}" presName="thickLine" presStyleLbl="alignNode1" presStyleIdx="0" presStyleCnt="4"/>
      <dgm:spPr/>
    </dgm:pt>
    <dgm:pt modelId="{B65D5F89-8828-44D1-96A4-E4D5C1D232B9}" type="pres">
      <dgm:prSet presAssocID="{98954944-04B8-4ECA-8523-654B5FC725DA}" presName="horz1" presStyleCnt="0"/>
      <dgm:spPr/>
    </dgm:pt>
    <dgm:pt modelId="{74030862-8536-41F6-9B0B-598D07BAA54B}" type="pres">
      <dgm:prSet presAssocID="{98954944-04B8-4ECA-8523-654B5FC725DA}" presName="tx1" presStyleLbl="revTx" presStyleIdx="0" presStyleCnt="4"/>
      <dgm:spPr/>
      <dgm:t>
        <a:bodyPr/>
        <a:lstStyle/>
        <a:p>
          <a:endParaRPr lang="ru-RU"/>
        </a:p>
      </dgm:t>
    </dgm:pt>
    <dgm:pt modelId="{CEC1C220-EF32-4572-93A0-06A0A579BDBD}" type="pres">
      <dgm:prSet presAssocID="{98954944-04B8-4ECA-8523-654B5FC725DA}" presName="vert1" presStyleCnt="0"/>
      <dgm:spPr/>
    </dgm:pt>
    <dgm:pt modelId="{A198D86B-C411-4E8D-A539-82BC51086C01}" type="pres">
      <dgm:prSet presAssocID="{62E7AF94-5CE0-4810-A646-9DE030643E82}" presName="thickLine" presStyleLbl="alignNode1" presStyleIdx="1" presStyleCnt="4"/>
      <dgm:spPr/>
    </dgm:pt>
    <dgm:pt modelId="{2FEF1B45-3BA5-433B-9BF0-1342AE458A42}" type="pres">
      <dgm:prSet presAssocID="{62E7AF94-5CE0-4810-A646-9DE030643E82}" presName="horz1" presStyleCnt="0"/>
      <dgm:spPr/>
    </dgm:pt>
    <dgm:pt modelId="{F2DA75F3-144A-48F0-9383-7F81B1257A99}" type="pres">
      <dgm:prSet presAssocID="{62E7AF94-5CE0-4810-A646-9DE030643E82}" presName="tx1" presStyleLbl="revTx" presStyleIdx="1" presStyleCnt="4"/>
      <dgm:spPr/>
      <dgm:t>
        <a:bodyPr/>
        <a:lstStyle/>
        <a:p>
          <a:endParaRPr lang="ru-RU"/>
        </a:p>
      </dgm:t>
    </dgm:pt>
    <dgm:pt modelId="{C5FB9777-C042-4AC9-9E86-EAFAB3FA2BD8}" type="pres">
      <dgm:prSet presAssocID="{62E7AF94-5CE0-4810-A646-9DE030643E82}" presName="vert1" presStyleCnt="0"/>
      <dgm:spPr/>
    </dgm:pt>
    <dgm:pt modelId="{70D3B5E8-3135-4745-A1E2-CA468235A60A}" type="pres">
      <dgm:prSet presAssocID="{00EB910C-049C-4148-AA67-3C195BB46B25}" presName="thickLine" presStyleLbl="alignNode1" presStyleIdx="2" presStyleCnt="4"/>
      <dgm:spPr/>
    </dgm:pt>
    <dgm:pt modelId="{70AE732F-E4DF-492E-B57C-B53E98DED402}" type="pres">
      <dgm:prSet presAssocID="{00EB910C-049C-4148-AA67-3C195BB46B25}" presName="horz1" presStyleCnt="0"/>
      <dgm:spPr/>
    </dgm:pt>
    <dgm:pt modelId="{EEB10118-64EB-41B6-98B4-CE85446BC434}" type="pres">
      <dgm:prSet presAssocID="{00EB910C-049C-4148-AA67-3C195BB46B25}" presName="tx1" presStyleLbl="revTx" presStyleIdx="2" presStyleCnt="4"/>
      <dgm:spPr/>
      <dgm:t>
        <a:bodyPr/>
        <a:lstStyle/>
        <a:p>
          <a:endParaRPr lang="ru-RU"/>
        </a:p>
      </dgm:t>
    </dgm:pt>
    <dgm:pt modelId="{6C97472B-3CA1-400C-BF35-3A279D984B0F}" type="pres">
      <dgm:prSet presAssocID="{00EB910C-049C-4148-AA67-3C195BB46B25}" presName="vert1" presStyleCnt="0"/>
      <dgm:spPr/>
    </dgm:pt>
    <dgm:pt modelId="{152B997A-AF11-4F05-BEAE-62E17368C7DB}" type="pres">
      <dgm:prSet presAssocID="{55ACE4DF-E7A4-4049-BBF2-91A1A08F451C}" presName="thickLine" presStyleLbl="alignNode1" presStyleIdx="3" presStyleCnt="4"/>
      <dgm:spPr/>
    </dgm:pt>
    <dgm:pt modelId="{9DBF11B6-5E4A-4EFC-879D-03856D48B33D}" type="pres">
      <dgm:prSet presAssocID="{55ACE4DF-E7A4-4049-BBF2-91A1A08F451C}" presName="horz1" presStyleCnt="0"/>
      <dgm:spPr/>
    </dgm:pt>
    <dgm:pt modelId="{31BD9C4F-CE65-4F9A-80F7-5338EF805F57}" type="pres">
      <dgm:prSet presAssocID="{55ACE4DF-E7A4-4049-BBF2-91A1A08F451C}" presName="tx1" presStyleLbl="revTx" presStyleIdx="3" presStyleCnt="4"/>
      <dgm:spPr/>
      <dgm:t>
        <a:bodyPr/>
        <a:lstStyle/>
        <a:p>
          <a:endParaRPr lang="ru-RU"/>
        </a:p>
      </dgm:t>
    </dgm:pt>
    <dgm:pt modelId="{BC16F3B6-BAC7-4775-A054-8D59F48595E0}" type="pres">
      <dgm:prSet presAssocID="{55ACE4DF-E7A4-4049-BBF2-91A1A08F451C}" presName="vert1" presStyleCnt="0"/>
      <dgm:spPr/>
    </dgm:pt>
  </dgm:ptLst>
  <dgm:cxnLst>
    <dgm:cxn modelId="{E45D26F3-799E-47EB-B592-1E4D392709A3}" srcId="{45E5A963-3384-48D2-80F1-54CBC54A56B4}" destId="{55ACE4DF-E7A4-4049-BBF2-91A1A08F451C}" srcOrd="3" destOrd="0" parTransId="{78CB2B13-CE1B-4567-80E0-5516D989CC6D}" sibTransId="{FAA71DDF-5668-4D16-B069-AA8118B0697D}"/>
    <dgm:cxn modelId="{CE48F7C2-07C6-4D3F-B33F-48C803410DAA}" srcId="{45E5A963-3384-48D2-80F1-54CBC54A56B4}" destId="{00EB910C-049C-4148-AA67-3C195BB46B25}" srcOrd="2" destOrd="0" parTransId="{FBE1AFEB-7479-45B9-B431-E722EBF19E1F}" sibTransId="{B87085B4-2B48-45D6-B3E3-5F48E77DB041}"/>
    <dgm:cxn modelId="{6FB783F6-13C1-4DC2-AE09-176EBDCEE7B9}" srcId="{45E5A963-3384-48D2-80F1-54CBC54A56B4}" destId="{62E7AF94-5CE0-4810-A646-9DE030643E82}" srcOrd="1" destOrd="0" parTransId="{4173E859-095B-4FEA-ABAD-B11373B58A20}" sibTransId="{C7A78AD2-5AC5-4F2E-9514-E81FD291B273}"/>
    <dgm:cxn modelId="{B70C855A-D096-48FE-9BAA-53B49A77E17C}" type="presOf" srcId="{62E7AF94-5CE0-4810-A646-9DE030643E82}" destId="{F2DA75F3-144A-48F0-9383-7F81B1257A99}" srcOrd="0" destOrd="0" presId="urn:microsoft.com/office/officeart/2008/layout/LinedList"/>
    <dgm:cxn modelId="{346CEAB5-D180-472F-9ACE-70FF3857A3F7}" type="presOf" srcId="{45E5A963-3384-48D2-80F1-54CBC54A56B4}" destId="{0F1E9C41-874D-4990-8A31-9E4A56F83466}" srcOrd="0" destOrd="0" presId="urn:microsoft.com/office/officeart/2008/layout/LinedList"/>
    <dgm:cxn modelId="{1E0E8ED8-3334-4B49-8AD8-C9BC2587A2F1}" srcId="{45E5A963-3384-48D2-80F1-54CBC54A56B4}" destId="{98954944-04B8-4ECA-8523-654B5FC725DA}" srcOrd="0" destOrd="0" parTransId="{83323BFE-AD45-4120-84C0-30F66B0CCC8C}" sibTransId="{45304D5C-BB26-4A71-B4BE-A3E4AAB475EB}"/>
    <dgm:cxn modelId="{B221E6F9-AC33-4CAE-87CC-B83387C9265E}" type="presOf" srcId="{55ACE4DF-E7A4-4049-BBF2-91A1A08F451C}" destId="{31BD9C4F-CE65-4F9A-80F7-5338EF805F57}" srcOrd="0" destOrd="0" presId="urn:microsoft.com/office/officeart/2008/layout/LinedList"/>
    <dgm:cxn modelId="{3939E418-1E4C-4509-9045-C388E9E359BD}" type="presOf" srcId="{00EB910C-049C-4148-AA67-3C195BB46B25}" destId="{EEB10118-64EB-41B6-98B4-CE85446BC434}" srcOrd="0" destOrd="0" presId="urn:microsoft.com/office/officeart/2008/layout/LinedList"/>
    <dgm:cxn modelId="{B7B4CB7F-62E0-4FD7-B79B-CE671F7AD453}" type="presOf" srcId="{98954944-04B8-4ECA-8523-654B5FC725DA}" destId="{74030862-8536-41F6-9B0B-598D07BAA54B}" srcOrd="0" destOrd="0" presId="urn:microsoft.com/office/officeart/2008/layout/LinedList"/>
    <dgm:cxn modelId="{316CCDC9-E3CE-405E-BBF6-7F973563F06D}" type="presParOf" srcId="{0F1E9C41-874D-4990-8A31-9E4A56F83466}" destId="{F15DDFCE-F5B3-490E-8E36-5A37F03050FB}" srcOrd="0" destOrd="0" presId="urn:microsoft.com/office/officeart/2008/layout/LinedList"/>
    <dgm:cxn modelId="{D24597DF-3B3F-4F6C-9B1C-5D4F20324CB8}" type="presParOf" srcId="{0F1E9C41-874D-4990-8A31-9E4A56F83466}" destId="{B65D5F89-8828-44D1-96A4-E4D5C1D232B9}" srcOrd="1" destOrd="0" presId="urn:microsoft.com/office/officeart/2008/layout/LinedList"/>
    <dgm:cxn modelId="{E3BF5E27-FC30-4A28-94E8-FA812219A260}" type="presParOf" srcId="{B65D5F89-8828-44D1-96A4-E4D5C1D232B9}" destId="{74030862-8536-41F6-9B0B-598D07BAA54B}" srcOrd="0" destOrd="0" presId="urn:microsoft.com/office/officeart/2008/layout/LinedList"/>
    <dgm:cxn modelId="{47C6216C-1451-4E64-907F-233CB67B2AB7}" type="presParOf" srcId="{B65D5F89-8828-44D1-96A4-E4D5C1D232B9}" destId="{CEC1C220-EF32-4572-93A0-06A0A579BDBD}" srcOrd="1" destOrd="0" presId="urn:microsoft.com/office/officeart/2008/layout/LinedList"/>
    <dgm:cxn modelId="{814AB668-174B-4CD6-9168-0CD344DF17DC}" type="presParOf" srcId="{0F1E9C41-874D-4990-8A31-9E4A56F83466}" destId="{A198D86B-C411-4E8D-A539-82BC51086C01}" srcOrd="2" destOrd="0" presId="urn:microsoft.com/office/officeart/2008/layout/LinedList"/>
    <dgm:cxn modelId="{DAA88C88-9394-4F17-BEE3-B38C563AFF00}" type="presParOf" srcId="{0F1E9C41-874D-4990-8A31-9E4A56F83466}" destId="{2FEF1B45-3BA5-433B-9BF0-1342AE458A42}" srcOrd="3" destOrd="0" presId="urn:microsoft.com/office/officeart/2008/layout/LinedList"/>
    <dgm:cxn modelId="{5A327ADA-B1C9-43EF-A853-E5FA8D261DDD}" type="presParOf" srcId="{2FEF1B45-3BA5-433B-9BF0-1342AE458A42}" destId="{F2DA75F3-144A-48F0-9383-7F81B1257A99}" srcOrd="0" destOrd="0" presId="urn:microsoft.com/office/officeart/2008/layout/LinedList"/>
    <dgm:cxn modelId="{CE30CFE7-2993-4EB4-8CFA-BD90450C6D08}" type="presParOf" srcId="{2FEF1B45-3BA5-433B-9BF0-1342AE458A42}" destId="{C5FB9777-C042-4AC9-9E86-EAFAB3FA2BD8}" srcOrd="1" destOrd="0" presId="urn:microsoft.com/office/officeart/2008/layout/LinedList"/>
    <dgm:cxn modelId="{6221FFF8-80A4-4744-BC6E-BA7ADCE002A7}" type="presParOf" srcId="{0F1E9C41-874D-4990-8A31-9E4A56F83466}" destId="{70D3B5E8-3135-4745-A1E2-CA468235A60A}" srcOrd="4" destOrd="0" presId="urn:microsoft.com/office/officeart/2008/layout/LinedList"/>
    <dgm:cxn modelId="{E5398FF8-7AF0-4074-8BE1-FFE74118E8DF}" type="presParOf" srcId="{0F1E9C41-874D-4990-8A31-9E4A56F83466}" destId="{70AE732F-E4DF-492E-B57C-B53E98DED402}" srcOrd="5" destOrd="0" presId="urn:microsoft.com/office/officeart/2008/layout/LinedList"/>
    <dgm:cxn modelId="{C260E63C-66DC-4BC7-A203-F0FF9FBA2B3F}" type="presParOf" srcId="{70AE732F-E4DF-492E-B57C-B53E98DED402}" destId="{EEB10118-64EB-41B6-98B4-CE85446BC434}" srcOrd="0" destOrd="0" presId="urn:microsoft.com/office/officeart/2008/layout/LinedList"/>
    <dgm:cxn modelId="{6856F66D-6C89-4F83-BDE4-C5DA1CABB53C}" type="presParOf" srcId="{70AE732F-E4DF-492E-B57C-B53E98DED402}" destId="{6C97472B-3CA1-400C-BF35-3A279D984B0F}" srcOrd="1" destOrd="0" presId="urn:microsoft.com/office/officeart/2008/layout/LinedList"/>
    <dgm:cxn modelId="{2F0501C7-C3A8-4D91-A3BA-BDFBB1A2E0D6}" type="presParOf" srcId="{0F1E9C41-874D-4990-8A31-9E4A56F83466}" destId="{152B997A-AF11-4F05-BEAE-62E17368C7DB}" srcOrd="6" destOrd="0" presId="urn:microsoft.com/office/officeart/2008/layout/LinedList"/>
    <dgm:cxn modelId="{5F14CB19-A58B-4873-AC9D-4F790097A5F6}" type="presParOf" srcId="{0F1E9C41-874D-4990-8A31-9E4A56F83466}" destId="{9DBF11B6-5E4A-4EFC-879D-03856D48B33D}" srcOrd="7" destOrd="0" presId="urn:microsoft.com/office/officeart/2008/layout/LinedList"/>
    <dgm:cxn modelId="{5999A9B1-2DCD-43FB-89B7-88E8FF7FDA92}" type="presParOf" srcId="{9DBF11B6-5E4A-4EFC-879D-03856D48B33D}" destId="{31BD9C4F-CE65-4F9A-80F7-5338EF805F57}" srcOrd="0" destOrd="0" presId="urn:microsoft.com/office/officeart/2008/layout/LinedList"/>
    <dgm:cxn modelId="{50B51688-5255-41AC-B070-50AA1AF86B1F}" type="presParOf" srcId="{9DBF11B6-5E4A-4EFC-879D-03856D48B33D}" destId="{BC16F3B6-BAC7-4775-A054-8D59F48595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335A8A-693E-4219-A369-E1660D4D868D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18D0DD4-9B4B-428C-85B7-DB3DCC491EC6}">
      <dgm:prSet/>
      <dgm:spPr/>
      <dgm:t>
        <a:bodyPr/>
        <a:lstStyle/>
        <a:p>
          <a:pPr algn="ctr" rtl="0"/>
          <a:r>
            <a:rPr lang="ru-RU" dirty="0" smtClean="0"/>
            <a:t>Основные этапы медиапланирования</a:t>
          </a:r>
          <a:endParaRPr lang="ru-RU" dirty="0"/>
        </a:p>
      </dgm:t>
    </dgm:pt>
    <dgm:pt modelId="{018C4DC8-E7B8-4A33-AD57-5957210EDBB8}" type="parTrans" cxnId="{0CCC97B8-CC52-49AF-89F2-2CABF0A3BA33}">
      <dgm:prSet/>
      <dgm:spPr/>
      <dgm:t>
        <a:bodyPr/>
        <a:lstStyle/>
        <a:p>
          <a:endParaRPr lang="ru-RU"/>
        </a:p>
      </dgm:t>
    </dgm:pt>
    <dgm:pt modelId="{972874F9-981A-4926-AF80-D1A2BCE0DD11}" type="sibTrans" cxnId="{0CCC97B8-CC52-49AF-89F2-2CABF0A3BA33}">
      <dgm:prSet/>
      <dgm:spPr/>
      <dgm:t>
        <a:bodyPr/>
        <a:lstStyle/>
        <a:p>
          <a:endParaRPr lang="ru-RU"/>
        </a:p>
      </dgm:t>
    </dgm:pt>
    <dgm:pt modelId="{B39169F3-9559-4309-BE86-F128B7E3CD4D}" type="pres">
      <dgm:prSet presAssocID="{BA335A8A-693E-4219-A369-E1660D4D8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BD28C-A5D3-4919-B842-87CF01CE0949}" type="pres">
      <dgm:prSet presAssocID="{518D0DD4-9B4B-428C-85B7-DB3DCC491EC6}" presName="parentText" presStyleLbl="node1" presStyleIdx="0" presStyleCnt="1" custScaleY="241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4239AC-142F-4BA4-9CD2-8F90786904B1}" type="presOf" srcId="{BA335A8A-693E-4219-A369-E1660D4D868D}" destId="{B39169F3-9559-4309-BE86-F128B7E3CD4D}" srcOrd="0" destOrd="0" presId="urn:microsoft.com/office/officeart/2005/8/layout/vList2"/>
    <dgm:cxn modelId="{0CCC97B8-CC52-49AF-89F2-2CABF0A3BA33}" srcId="{BA335A8A-693E-4219-A369-E1660D4D868D}" destId="{518D0DD4-9B4B-428C-85B7-DB3DCC491EC6}" srcOrd="0" destOrd="0" parTransId="{018C4DC8-E7B8-4A33-AD57-5957210EDBB8}" sibTransId="{972874F9-981A-4926-AF80-D1A2BCE0DD11}"/>
    <dgm:cxn modelId="{804F5AA4-395E-47BB-9405-985BA03AD84E}" type="presOf" srcId="{518D0DD4-9B4B-428C-85B7-DB3DCC491EC6}" destId="{3B9BD28C-A5D3-4919-B842-87CF01CE0949}" srcOrd="0" destOrd="0" presId="urn:microsoft.com/office/officeart/2005/8/layout/vList2"/>
    <dgm:cxn modelId="{D6AF7254-D61B-4538-BE29-FB8FC03A1E5A}" type="presParOf" srcId="{B39169F3-9559-4309-BE86-F128B7E3CD4D}" destId="{3B9BD28C-A5D3-4919-B842-87CF01CE0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8E50A0-C5F3-44CF-A70E-39E54C386DE9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6489BD-5DEB-4CB5-BE49-3CB4544910CC}">
      <dgm:prSet/>
      <dgm:spPr/>
      <dgm:t>
        <a:bodyPr/>
        <a:lstStyle/>
        <a:p>
          <a:pPr rtl="0"/>
          <a:r>
            <a:rPr lang="ru-RU" dirty="0" smtClean="0"/>
            <a:t>При выборе </a:t>
          </a:r>
          <a:r>
            <a:rPr lang="ru-RU" dirty="0" err="1" smtClean="0"/>
            <a:t>рекламоносителя</a:t>
          </a:r>
          <a:r>
            <a:rPr lang="ru-RU" dirty="0" smtClean="0"/>
            <a:t> необходимо учитывать следующие показатели:</a:t>
          </a:r>
          <a:endParaRPr lang="ru-RU" dirty="0"/>
        </a:p>
      </dgm:t>
    </dgm:pt>
    <dgm:pt modelId="{41E89E36-18A2-406B-8792-B50E2C89D5A3}" type="parTrans" cxnId="{D3C1ADCD-B457-442B-A0F4-E42C36DAB4D9}">
      <dgm:prSet/>
      <dgm:spPr/>
      <dgm:t>
        <a:bodyPr/>
        <a:lstStyle/>
        <a:p>
          <a:endParaRPr lang="ru-RU"/>
        </a:p>
      </dgm:t>
    </dgm:pt>
    <dgm:pt modelId="{75E95888-F2F3-4023-88D0-1F6E4BFF44AA}" type="sibTrans" cxnId="{D3C1ADCD-B457-442B-A0F4-E42C36DAB4D9}">
      <dgm:prSet/>
      <dgm:spPr/>
      <dgm:t>
        <a:bodyPr/>
        <a:lstStyle/>
        <a:p>
          <a:endParaRPr lang="ru-RU"/>
        </a:p>
      </dgm:t>
    </dgm:pt>
    <dgm:pt modelId="{C6810C1E-CE98-4233-9BC1-C6A6A25B4C24}">
      <dgm:prSet custT="1"/>
      <dgm:spPr/>
      <dgm:t>
        <a:bodyPr/>
        <a:lstStyle/>
        <a:p>
          <a:pPr rtl="0"/>
          <a:r>
            <a:rPr lang="ru-RU" sz="1600" dirty="0" smtClean="0"/>
            <a:t>охват потенциальных покупателей избирательность аудитории , географическая гибкость, ротация аудитории;</a:t>
          </a:r>
          <a:endParaRPr lang="ru-RU" sz="1600" dirty="0"/>
        </a:p>
      </dgm:t>
    </dgm:pt>
    <dgm:pt modelId="{ACA7DEB4-0DD2-4554-8F7F-7896A90E06E4}" type="parTrans" cxnId="{35B7E76C-B5A1-4AFF-82C2-7883604BCE5A}">
      <dgm:prSet/>
      <dgm:spPr/>
      <dgm:t>
        <a:bodyPr/>
        <a:lstStyle/>
        <a:p>
          <a:endParaRPr lang="ru-RU"/>
        </a:p>
      </dgm:t>
    </dgm:pt>
    <dgm:pt modelId="{894B08A5-CDA0-4525-8217-3E934D0DDA26}" type="sibTrans" cxnId="{35B7E76C-B5A1-4AFF-82C2-7883604BCE5A}">
      <dgm:prSet/>
      <dgm:spPr/>
      <dgm:t>
        <a:bodyPr/>
        <a:lstStyle/>
        <a:p>
          <a:endParaRPr lang="ru-RU"/>
        </a:p>
      </dgm:t>
    </dgm:pt>
    <dgm:pt modelId="{EC5CD646-8E60-453C-90BD-9E5D8AF25FB8}">
      <dgm:prSet custT="1"/>
      <dgm:spPr/>
      <dgm:t>
        <a:bodyPr/>
        <a:lstStyle/>
        <a:p>
          <a:pPr rtl="0"/>
          <a:r>
            <a:rPr lang="ru-RU" sz="1600" dirty="0" smtClean="0"/>
            <a:t>обеспечение необходимой частоты;</a:t>
          </a:r>
          <a:endParaRPr lang="ru-RU" sz="1600" dirty="0"/>
        </a:p>
      </dgm:t>
    </dgm:pt>
    <dgm:pt modelId="{8F9492C8-9179-4B55-AAD3-945CA3AB1066}" type="parTrans" cxnId="{3B15CF28-D4AA-4F55-90EA-5D2A851FBAFA}">
      <dgm:prSet/>
      <dgm:spPr/>
      <dgm:t>
        <a:bodyPr/>
        <a:lstStyle/>
        <a:p>
          <a:endParaRPr lang="ru-RU"/>
        </a:p>
      </dgm:t>
    </dgm:pt>
    <dgm:pt modelId="{EC59888D-79AC-4F0E-A3BE-15849375A3FD}" type="sibTrans" cxnId="{3B15CF28-D4AA-4F55-90EA-5D2A851FBAFA}">
      <dgm:prSet/>
      <dgm:spPr/>
      <dgm:t>
        <a:bodyPr/>
        <a:lstStyle/>
        <a:p>
          <a:endParaRPr lang="ru-RU"/>
        </a:p>
      </dgm:t>
    </dgm:pt>
    <dgm:pt modelId="{42C24614-262D-47F6-A8BE-A54BD5EBBBBB}">
      <dgm:prSet custT="1"/>
      <dgm:spPr/>
      <dgm:t>
        <a:bodyPr/>
        <a:lstStyle/>
        <a:p>
          <a:pPr rtl="0"/>
          <a:r>
            <a:rPr lang="ru-RU" sz="1600" smtClean="0"/>
            <a:t>скорость аккумулирования целевой аудитории;</a:t>
          </a:r>
          <a:endParaRPr lang="ru-RU" sz="1600"/>
        </a:p>
      </dgm:t>
    </dgm:pt>
    <dgm:pt modelId="{73ABA057-293B-4EE1-8EC5-F471A073D6C1}" type="parTrans" cxnId="{29EDC055-B666-481B-B997-41602379001E}">
      <dgm:prSet/>
      <dgm:spPr/>
      <dgm:t>
        <a:bodyPr/>
        <a:lstStyle/>
        <a:p>
          <a:endParaRPr lang="ru-RU"/>
        </a:p>
      </dgm:t>
    </dgm:pt>
    <dgm:pt modelId="{EAAC3DD9-9B5F-4125-990E-6062F1A150F4}" type="sibTrans" cxnId="{29EDC055-B666-481B-B997-41602379001E}">
      <dgm:prSet/>
      <dgm:spPr/>
      <dgm:t>
        <a:bodyPr/>
        <a:lstStyle/>
        <a:p>
          <a:endParaRPr lang="ru-RU"/>
        </a:p>
      </dgm:t>
    </dgm:pt>
    <dgm:pt modelId="{F7480909-E02E-441C-A967-91C2E44BAF6C}">
      <dgm:prSet custT="1"/>
      <dgm:spPr/>
      <dgm:t>
        <a:bodyPr/>
        <a:lstStyle/>
        <a:p>
          <a:pPr rtl="0"/>
          <a:r>
            <a:rPr lang="ru-RU" sz="1600" smtClean="0"/>
            <a:t>контролируемость демонстрации рекламы;</a:t>
          </a:r>
          <a:endParaRPr lang="ru-RU" sz="1600"/>
        </a:p>
      </dgm:t>
    </dgm:pt>
    <dgm:pt modelId="{310637BB-20EC-4B71-86D6-4615C43C6D2A}" type="parTrans" cxnId="{2F560DA7-36B4-4DCA-AD57-33EC78A43EC2}">
      <dgm:prSet/>
      <dgm:spPr/>
      <dgm:t>
        <a:bodyPr/>
        <a:lstStyle/>
        <a:p>
          <a:endParaRPr lang="ru-RU"/>
        </a:p>
      </dgm:t>
    </dgm:pt>
    <dgm:pt modelId="{B58DE04C-4C83-4F22-9960-C326D4D3B6CD}" type="sibTrans" cxnId="{2F560DA7-36B4-4DCA-AD57-33EC78A43EC2}">
      <dgm:prSet/>
      <dgm:spPr/>
      <dgm:t>
        <a:bodyPr/>
        <a:lstStyle/>
        <a:p>
          <a:endParaRPr lang="ru-RU"/>
        </a:p>
      </dgm:t>
    </dgm:pt>
    <dgm:pt modelId="{675AE4D0-A127-4849-B235-B72CFA503559}">
      <dgm:prSet custT="1"/>
      <dgm:spPr/>
      <dgm:t>
        <a:bodyPr/>
        <a:lstStyle/>
        <a:p>
          <a:pPr rtl="0"/>
          <a:r>
            <a:rPr lang="ru-RU" sz="1600" smtClean="0"/>
            <a:t>качество восприятия информации;</a:t>
          </a:r>
          <a:endParaRPr lang="ru-RU" sz="1600"/>
        </a:p>
      </dgm:t>
    </dgm:pt>
    <dgm:pt modelId="{2D9BC6F3-8AFB-4A02-B6B3-B1245E74A7F0}" type="parTrans" cxnId="{6EFA36EF-4310-4CF3-B98E-251D74220F45}">
      <dgm:prSet/>
      <dgm:spPr/>
      <dgm:t>
        <a:bodyPr/>
        <a:lstStyle/>
        <a:p>
          <a:endParaRPr lang="ru-RU"/>
        </a:p>
      </dgm:t>
    </dgm:pt>
    <dgm:pt modelId="{F5B2768A-1728-456A-B110-89C06752622E}" type="sibTrans" cxnId="{6EFA36EF-4310-4CF3-B98E-251D74220F45}">
      <dgm:prSet/>
      <dgm:spPr/>
      <dgm:t>
        <a:bodyPr/>
        <a:lstStyle/>
        <a:p>
          <a:endParaRPr lang="ru-RU"/>
        </a:p>
      </dgm:t>
    </dgm:pt>
    <dgm:pt modelId="{213C2841-181D-4231-AE5F-5988FB15E8D3}">
      <dgm:prSet custT="1"/>
      <dgm:spPr/>
      <dgm:t>
        <a:bodyPr/>
        <a:lstStyle/>
        <a:p>
          <a:pPr rtl="0"/>
          <a:r>
            <a:rPr lang="ru-RU" sz="1600" smtClean="0"/>
            <a:t>ценность СМИ;</a:t>
          </a:r>
          <a:endParaRPr lang="ru-RU" sz="1600"/>
        </a:p>
      </dgm:t>
    </dgm:pt>
    <dgm:pt modelId="{E61C85E3-FF03-4702-B4D8-331CE68476BF}" type="parTrans" cxnId="{F7ABDC94-36EE-4E2D-AF03-6305313153F0}">
      <dgm:prSet/>
      <dgm:spPr/>
      <dgm:t>
        <a:bodyPr/>
        <a:lstStyle/>
        <a:p>
          <a:endParaRPr lang="ru-RU"/>
        </a:p>
      </dgm:t>
    </dgm:pt>
    <dgm:pt modelId="{02D91764-CB84-40A2-BF6D-63930F6F903E}" type="sibTrans" cxnId="{F7ABDC94-36EE-4E2D-AF03-6305313153F0}">
      <dgm:prSet/>
      <dgm:spPr/>
      <dgm:t>
        <a:bodyPr/>
        <a:lstStyle/>
        <a:p>
          <a:endParaRPr lang="ru-RU"/>
        </a:p>
      </dgm:t>
    </dgm:pt>
    <dgm:pt modelId="{4EF5D1E4-D502-4735-B6EF-5C892F89146D}">
      <dgm:prSet custT="1"/>
      <dgm:spPr/>
      <dgm:t>
        <a:bodyPr/>
        <a:lstStyle/>
        <a:p>
          <a:pPr rtl="0"/>
          <a:r>
            <a:rPr lang="ru-RU" sz="1600" smtClean="0"/>
            <a:t>конкурентная политика;</a:t>
          </a:r>
          <a:endParaRPr lang="ru-RU" sz="1600"/>
        </a:p>
      </dgm:t>
    </dgm:pt>
    <dgm:pt modelId="{19161EBF-0A23-4520-A850-900E0CB74601}" type="parTrans" cxnId="{BB594F53-2808-4C6E-AA39-2666ADB641CE}">
      <dgm:prSet/>
      <dgm:spPr/>
      <dgm:t>
        <a:bodyPr/>
        <a:lstStyle/>
        <a:p>
          <a:endParaRPr lang="ru-RU"/>
        </a:p>
      </dgm:t>
    </dgm:pt>
    <dgm:pt modelId="{F474AE1E-39D3-4E68-9245-FF429184D43E}" type="sibTrans" cxnId="{BB594F53-2808-4C6E-AA39-2666ADB641CE}">
      <dgm:prSet/>
      <dgm:spPr/>
      <dgm:t>
        <a:bodyPr/>
        <a:lstStyle/>
        <a:p>
          <a:endParaRPr lang="ru-RU"/>
        </a:p>
      </dgm:t>
    </dgm:pt>
    <dgm:pt modelId="{7F3B46A0-A4C6-48CD-A0A4-FFD3669458A8}">
      <dgm:prSet custT="1"/>
      <dgm:spPr/>
      <dgm:t>
        <a:bodyPr/>
        <a:lstStyle/>
        <a:p>
          <a:pPr rtl="0"/>
          <a:r>
            <a:rPr lang="ru-RU" sz="1600" smtClean="0"/>
            <a:t>правовые ограничения;</a:t>
          </a:r>
          <a:endParaRPr lang="ru-RU" sz="1600"/>
        </a:p>
      </dgm:t>
    </dgm:pt>
    <dgm:pt modelId="{B3FFADC5-836E-43C9-8C52-B6103E6DA8B5}" type="parTrans" cxnId="{44207EB2-84FE-4A50-87CC-D1A06D7D1E3B}">
      <dgm:prSet/>
      <dgm:spPr/>
      <dgm:t>
        <a:bodyPr/>
        <a:lstStyle/>
        <a:p>
          <a:endParaRPr lang="ru-RU"/>
        </a:p>
      </dgm:t>
    </dgm:pt>
    <dgm:pt modelId="{CB694B52-9DFC-41B8-93FF-BDB7A63CBA0F}" type="sibTrans" cxnId="{44207EB2-84FE-4A50-87CC-D1A06D7D1E3B}">
      <dgm:prSet/>
      <dgm:spPr/>
      <dgm:t>
        <a:bodyPr/>
        <a:lstStyle/>
        <a:p>
          <a:endParaRPr lang="ru-RU"/>
        </a:p>
      </dgm:t>
    </dgm:pt>
    <dgm:pt modelId="{23BACEC4-D1D6-4091-A5E6-6D40DD961558}">
      <dgm:prSet custT="1"/>
      <dgm:spPr/>
      <dgm:t>
        <a:bodyPr/>
        <a:lstStyle/>
        <a:p>
          <a:pPr rtl="0"/>
          <a:r>
            <a:rPr lang="ru-RU" sz="1600" dirty="0" smtClean="0"/>
            <a:t>стоимость размещения рекламы.</a:t>
          </a:r>
          <a:endParaRPr lang="ru-RU" sz="1600" dirty="0"/>
        </a:p>
      </dgm:t>
    </dgm:pt>
    <dgm:pt modelId="{85F3F177-16DA-4736-B66A-8A2D8540F002}" type="parTrans" cxnId="{0A100527-5723-42AD-A7F5-A70831C9BE2E}">
      <dgm:prSet/>
      <dgm:spPr/>
      <dgm:t>
        <a:bodyPr/>
        <a:lstStyle/>
        <a:p>
          <a:endParaRPr lang="ru-RU"/>
        </a:p>
      </dgm:t>
    </dgm:pt>
    <dgm:pt modelId="{15DB951A-B0E6-44DA-B241-10AD1A812A72}" type="sibTrans" cxnId="{0A100527-5723-42AD-A7F5-A70831C9BE2E}">
      <dgm:prSet/>
      <dgm:spPr/>
      <dgm:t>
        <a:bodyPr/>
        <a:lstStyle/>
        <a:p>
          <a:endParaRPr lang="ru-RU"/>
        </a:p>
      </dgm:t>
    </dgm:pt>
    <dgm:pt modelId="{82BABF3B-BE98-4E19-BA37-D266F545E9FD}" type="pres">
      <dgm:prSet presAssocID="{7C8E50A0-C5F3-44CF-A70E-39E54C386D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B9011-E13A-427E-8B8D-2F3EE28FAF71}" type="pres">
      <dgm:prSet presAssocID="{256489BD-5DEB-4CB5-BE49-3CB4544910CC}" presName="root1" presStyleCnt="0"/>
      <dgm:spPr/>
    </dgm:pt>
    <dgm:pt modelId="{921AAFA6-8322-4F01-9579-AE0FA2DD6995}" type="pres">
      <dgm:prSet presAssocID="{256489BD-5DEB-4CB5-BE49-3CB4544910CC}" presName="LevelOneTextNode" presStyleLbl="node0" presStyleIdx="0" presStyleCnt="1" custScaleX="212297" custScaleY="535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FD3F2-3605-4CF5-973F-BF800CE70AD6}" type="pres">
      <dgm:prSet presAssocID="{256489BD-5DEB-4CB5-BE49-3CB4544910CC}" presName="level2hierChild" presStyleCnt="0"/>
      <dgm:spPr/>
    </dgm:pt>
    <dgm:pt modelId="{A4783D72-9C79-4E77-B37D-E0D7F7B1E803}" type="pres">
      <dgm:prSet presAssocID="{ACA7DEB4-0DD2-4554-8F7F-7896A90E06E4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9020E6B7-D491-4693-B332-B774D3F348D3}" type="pres">
      <dgm:prSet presAssocID="{ACA7DEB4-0DD2-4554-8F7F-7896A90E06E4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DB85284-7384-4B9E-A90F-5177722FEA2C}" type="pres">
      <dgm:prSet presAssocID="{C6810C1E-CE98-4233-9BC1-C6A6A25B4C24}" presName="root2" presStyleCnt="0"/>
      <dgm:spPr/>
    </dgm:pt>
    <dgm:pt modelId="{F192BB9A-83BC-441C-8A50-529B95E2B5B3}" type="pres">
      <dgm:prSet presAssocID="{C6810C1E-CE98-4233-9BC1-C6A6A25B4C24}" presName="LevelTwoTextNode" presStyleLbl="node2" presStyleIdx="0" presStyleCnt="9" custScaleX="733963" custScaleY="13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78522-96BF-4F53-8C1A-BF769417099F}" type="pres">
      <dgm:prSet presAssocID="{C6810C1E-CE98-4233-9BC1-C6A6A25B4C24}" presName="level3hierChild" presStyleCnt="0"/>
      <dgm:spPr/>
    </dgm:pt>
    <dgm:pt modelId="{FA9E4CA1-47EC-44FF-AAAA-00342336A515}" type="pres">
      <dgm:prSet presAssocID="{8F9492C8-9179-4B55-AAD3-945CA3AB1066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C34451A2-E37E-42A4-800F-A54A3FE9F5F4}" type="pres">
      <dgm:prSet presAssocID="{8F9492C8-9179-4B55-AAD3-945CA3AB1066}" presName="connTx" presStyleLbl="parChTrans1D2" presStyleIdx="1" presStyleCnt="9"/>
      <dgm:spPr/>
      <dgm:t>
        <a:bodyPr/>
        <a:lstStyle/>
        <a:p>
          <a:endParaRPr lang="ru-RU"/>
        </a:p>
      </dgm:t>
    </dgm:pt>
    <dgm:pt modelId="{0836FC66-FBBC-4061-85DA-5C4F45D49876}" type="pres">
      <dgm:prSet presAssocID="{EC5CD646-8E60-453C-90BD-9E5D8AF25FB8}" presName="root2" presStyleCnt="0"/>
      <dgm:spPr/>
    </dgm:pt>
    <dgm:pt modelId="{7730B7F6-81C9-4435-8F98-A1725B2F03F0}" type="pres">
      <dgm:prSet presAssocID="{EC5CD646-8E60-453C-90BD-9E5D8AF25FB8}" presName="LevelTwoTextNode" presStyleLbl="node2" presStyleIdx="1" presStyleCnt="9" custScaleX="733963" custScaleY="61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3731C-0C31-42EF-A4BF-1F02C3750354}" type="pres">
      <dgm:prSet presAssocID="{EC5CD646-8E60-453C-90BD-9E5D8AF25FB8}" presName="level3hierChild" presStyleCnt="0"/>
      <dgm:spPr/>
    </dgm:pt>
    <dgm:pt modelId="{6ABB4C3D-9D3E-41D6-95C1-982A65D4AA65}" type="pres">
      <dgm:prSet presAssocID="{73ABA057-293B-4EE1-8EC5-F471A073D6C1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573F08DA-F27B-47C3-9369-C8FCEF828221}" type="pres">
      <dgm:prSet presAssocID="{73ABA057-293B-4EE1-8EC5-F471A073D6C1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A294F1-4BED-4643-A5A4-F6E25727ACA3}" type="pres">
      <dgm:prSet presAssocID="{42C24614-262D-47F6-A8BE-A54BD5EBBBBB}" presName="root2" presStyleCnt="0"/>
      <dgm:spPr/>
    </dgm:pt>
    <dgm:pt modelId="{6C346A72-557D-4314-B3D2-8492353234F6}" type="pres">
      <dgm:prSet presAssocID="{42C24614-262D-47F6-A8BE-A54BD5EBBBBB}" presName="LevelTwoTextNode" presStyleLbl="node2" presStyleIdx="2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8B02F-17D7-43ED-9C52-74869274877A}" type="pres">
      <dgm:prSet presAssocID="{42C24614-262D-47F6-A8BE-A54BD5EBBBBB}" presName="level3hierChild" presStyleCnt="0"/>
      <dgm:spPr/>
    </dgm:pt>
    <dgm:pt modelId="{332096CC-E399-412A-9B72-9449CD0449EA}" type="pres">
      <dgm:prSet presAssocID="{310637BB-20EC-4B71-86D6-4615C43C6D2A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039C2929-30EA-4994-8DF0-D3CB52C99233}" type="pres">
      <dgm:prSet presAssocID="{310637BB-20EC-4B71-86D6-4615C43C6D2A}" presName="connTx" presStyleLbl="parChTrans1D2" presStyleIdx="3" presStyleCnt="9"/>
      <dgm:spPr/>
      <dgm:t>
        <a:bodyPr/>
        <a:lstStyle/>
        <a:p>
          <a:endParaRPr lang="ru-RU"/>
        </a:p>
      </dgm:t>
    </dgm:pt>
    <dgm:pt modelId="{313E22AD-E5CA-4AE5-97EE-B0B0812AF5A3}" type="pres">
      <dgm:prSet presAssocID="{F7480909-E02E-441C-A967-91C2E44BAF6C}" presName="root2" presStyleCnt="0"/>
      <dgm:spPr/>
    </dgm:pt>
    <dgm:pt modelId="{6FB3B3A2-38E1-4BF6-98EB-915901025915}" type="pres">
      <dgm:prSet presAssocID="{F7480909-E02E-441C-A967-91C2E44BAF6C}" presName="LevelTwoTextNode" presStyleLbl="node2" presStyleIdx="3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439D0-E5BD-4042-ACCA-5997EACCF2DB}" type="pres">
      <dgm:prSet presAssocID="{F7480909-E02E-441C-A967-91C2E44BAF6C}" presName="level3hierChild" presStyleCnt="0"/>
      <dgm:spPr/>
    </dgm:pt>
    <dgm:pt modelId="{6662E338-482F-4674-986D-35E6A39BE430}" type="pres">
      <dgm:prSet presAssocID="{2D9BC6F3-8AFB-4A02-B6B3-B1245E74A7F0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B14F1146-E008-4454-A113-3E83F005240B}" type="pres">
      <dgm:prSet presAssocID="{2D9BC6F3-8AFB-4A02-B6B3-B1245E74A7F0}" presName="connTx" presStyleLbl="parChTrans1D2" presStyleIdx="4" presStyleCnt="9"/>
      <dgm:spPr/>
      <dgm:t>
        <a:bodyPr/>
        <a:lstStyle/>
        <a:p>
          <a:endParaRPr lang="ru-RU"/>
        </a:p>
      </dgm:t>
    </dgm:pt>
    <dgm:pt modelId="{726A85FC-BA69-4CA3-8F27-F82C5DE65D40}" type="pres">
      <dgm:prSet presAssocID="{675AE4D0-A127-4849-B235-B72CFA503559}" presName="root2" presStyleCnt="0"/>
      <dgm:spPr/>
    </dgm:pt>
    <dgm:pt modelId="{1ACF4E6D-360B-422C-A881-C87880FF67A4}" type="pres">
      <dgm:prSet presAssocID="{675AE4D0-A127-4849-B235-B72CFA503559}" presName="LevelTwoTextNode" presStyleLbl="node2" presStyleIdx="4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F633C-8D0D-4ED2-A71B-644F5CF72E68}" type="pres">
      <dgm:prSet presAssocID="{675AE4D0-A127-4849-B235-B72CFA503559}" presName="level3hierChild" presStyleCnt="0"/>
      <dgm:spPr/>
    </dgm:pt>
    <dgm:pt modelId="{84C2161B-7429-45E0-8658-78BD603C3E06}" type="pres">
      <dgm:prSet presAssocID="{E61C85E3-FF03-4702-B4D8-331CE68476BF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CF0D6120-72F7-4794-BA6F-D9EC1C7C7DE8}" type="pres">
      <dgm:prSet presAssocID="{E61C85E3-FF03-4702-B4D8-331CE68476BF}" presName="connTx" presStyleLbl="parChTrans1D2" presStyleIdx="5" presStyleCnt="9"/>
      <dgm:spPr/>
      <dgm:t>
        <a:bodyPr/>
        <a:lstStyle/>
        <a:p>
          <a:endParaRPr lang="ru-RU"/>
        </a:p>
      </dgm:t>
    </dgm:pt>
    <dgm:pt modelId="{1A5B804C-629F-4F9E-A05E-5E6096694632}" type="pres">
      <dgm:prSet presAssocID="{213C2841-181D-4231-AE5F-5988FB15E8D3}" presName="root2" presStyleCnt="0"/>
      <dgm:spPr/>
    </dgm:pt>
    <dgm:pt modelId="{D074E4BA-A7D0-4934-8289-A2B5AB07CDCB}" type="pres">
      <dgm:prSet presAssocID="{213C2841-181D-4231-AE5F-5988FB15E8D3}" presName="LevelTwoTextNode" presStyleLbl="node2" presStyleIdx="5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51E01C-7129-4D31-BFB7-79B064790FA2}" type="pres">
      <dgm:prSet presAssocID="{213C2841-181D-4231-AE5F-5988FB15E8D3}" presName="level3hierChild" presStyleCnt="0"/>
      <dgm:spPr/>
    </dgm:pt>
    <dgm:pt modelId="{20533F98-5E0C-4A82-8124-32998BE26C04}" type="pres">
      <dgm:prSet presAssocID="{19161EBF-0A23-4520-A850-900E0CB7460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2E0EDD51-EB6A-498C-8241-50EC0779E317}" type="pres">
      <dgm:prSet presAssocID="{19161EBF-0A23-4520-A850-900E0CB7460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F9990B87-5E5D-498E-8EC7-3DDEADF6FCEC}" type="pres">
      <dgm:prSet presAssocID="{4EF5D1E4-D502-4735-B6EF-5C892F89146D}" presName="root2" presStyleCnt="0"/>
      <dgm:spPr/>
    </dgm:pt>
    <dgm:pt modelId="{86082B16-049C-4FC7-9159-5104EE3CC65B}" type="pres">
      <dgm:prSet presAssocID="{4EF5D1E4-D502-4735-B6EF-5C892F89146D}" presName="LevelTwoTextNode" presStyleLbl="node2" presStyleIdx="6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49A6D-D44A-4707-8506-ADF383332763}" type="pres">
      <dgm:prSet presAssocID="{4EF5D1E4-D502-4735-B6EF-5C892F89146D}" presName="level3hierChild" presStyleCnt="0"/>
      <dgm:spPr/>
    </dgm:pt>
    <dgm:pt modelId="{097B7562-7852-427B-92E0-3A50A5229C4F}" type="pres">
      <dgm:prSet presAssocID="{B3FFADC5-836E-43C9-8C52-B6103E6DA8B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1FCB07EF-D639-4DB9-890D-96B515FB0052}" type="pres">
      <dgm:prSet presAssocID="{B3FFADC5-836E-43C9-8C52-B6103E6DA8B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6EF9B23E-6D67-4649-BE44-CD84A6966051}" type="pres">
      <dgm:prSet presAssocID="{7F3B46A0-A4C6-48CD-A0A4-FFD3669458A8}" presName="root2" presStyleCnt="0"/>
      <dgm:spPr/>
    </dgm:pt>
    <dgm:pt modelId="{66449853-DE9C-4CE7-A525-CAD8EF05B41F}" type="pres">
      <dgm:prSet presAssocID="{7F3B46A0-A4C6-48CD-A0A4-FFD3669458A8}" presName="LevelTwoTextNode" presStyleLbl="node2" presStyleIdx="7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2F0AD-AFD4-4409-9132-B9187031E500}" type="pres">
      <dgm:prSet presAssocID="{7F3B46A0-A4C6-48CD-A0A4-FFD3669458A8}" presName="level3hierChild" presStyleCnt="0"/>
      <dgm:spPr/>
    </dgm:pt>
    <dgm:pt modelId="{00F5A909-714D-473E-891D-75A56BA7F4B1}" type="pres">
      <dgm:prSet presAssocID="{85F3F177-16DA-4736-B66A-8A2D8540F002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664F445B-5937-42CE-8C6C-DA3057FFDC75}" type="pres">
      <dgm:prSet presAssocID="{85F3F177-16DA-4736-B66A-8A2D8540F002}" presName="connTx" presStyleLbl="parChTrans1D2" presStyleIdx="8" presStyleCnt="9"/>
      <dgm:spPr/>
      <dgm:t>
        <a:bodyPr/>
        <a:lstStyle/>
        <a:p>
          <a:endParaRPr lang="ru-RU"/>
        </a:p>
      </dgm:t>
    </dgm:pt>
    <dgm:pt modelId="{31B32A6E-E379-474A-8660-0C4AC4E7A133}" type="pres">
      <dgm:prSet presAssocID="{23BACEC4-D1D6-4091-A5E6-6D40DD961558}" presName="root2" presStyleCnt="0"/>
      <dgm:spPr/>
    </dgm:pt>
    <dgm:pt modelId="{F8A77F70-13D7-41AD-BA36-5100162EC2C1}" type="pres">
      <dgm:prSet presAssocID="{23BACEC4-D1D6-4091-A5E6-6D40DD961558}" presName="LevelTwoTextNode" presStyleLbl="node2" presStyleIdx="8" presStyleCnt="9" custScaleX="733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1F2CC-AD90-4116-9AFC-04BABC74BDEE}" type="pres">
      <dgm:prSet presAssocID="{23BACEC4-D1D6-4091-A5E6-6D40DD961558}" presName="level3hierChild" presStyleCnt="0"/>
      <dgm:spPr/>
    </dgm:pt>
  </dgm:ptLst>
  <dgm:cxnLst>
    <dgm:cxn modelId="{64FC79D3-12E7-4C5E-8F8F-F3538274E7AF}" type="presOf" srcId="{73ABA057-293B-4EE1-8EC5-F471A073D6C1}" destId="{6ABB4C3D-9D3E-41D6-95C1-982A65D4AA65}" srcOrd="0" destOrd="0" presId="urn:microsoft.com/office/officeart/2005/8/layout/hierarchy2"/>
    <dgm:cxn modelId="{BE1C99F4-3AB8-4725-9983-0A16B1673BA0}" type="presOf" srcId="{B3FFADC5-836E-43C9-8C52-B6103E6DA8B5}" destId="{1FCB07EF-D639-4DB9-890D-96B515FB0052}" srcOrd="1" destOrd="0" presId="urn:microsoft.com/office/officeart/2005/8/layout/hierarchy2"/>
    <dgm:cxn modelId="{C4628B20-87D1-411D-AEC8-F72C3F1039E2}" type="presOf" srcId="{E61C85E3-FF03-4702-B4D8-331CE68476BF}" destId="{CF0D6120-72F7-4794-BA6F-D9EC1C7C7DE8}" srcOrd="1" destOrd="0" presId="urn:microsoft.com/office/officeart/2005/8/layout/hierarchy2"/>
    <dgm:cxn modelId="{3B15CF28-D4AA-4F55-90EA-5D2A851FBAFA}" srcId="{256489BD-5DEB-4CB5-BE49-3CB4544910CC}" destId="{EC5CD646-8E60-453C-90BD-9E5D8AF25FB8}" srcOrd="1" destOrd="0" parTransId="{8F9492C8-9179-4B55-AAD3-945CA3AB1066}" sibTransId="{EC59888D-79AC-4F0E-A3BE-15849375A3FD}"/>
    <dgm:cxn modelId="{B45AAB18-DE06-4DBD-9F2A-6E04372A0602}" type="presOf" srcId="{310637BB-20EC-4B71-86D6-4615C43C6D2A}" destId="{039C2929-30EA-4994-8DF0-D3CB52C99233}" srcOrd="1" destOrd="0" presId="urn:microsoft.com/office/officeart/2005/8/layout/hierarchy2"/>
    <dgm:cxn modelId="{9412227B-9733-4DB3-904A-30A79FD423A1}" type="presOf" srcId="{7C8E50A0-C5F3-44CF-A70E-39E54C386DE9}" destId="{82BABF3B-BE98-4E19-BA37-D266F545E9FD}" srcOrd="0" destOrd="0" presId="urn:microsoft.com/office/officeart/2005/8/layout/hierarchy2"/>
    <dgm:cxn modelId="{6EFA36EF-4310-4CF3-B98E-251D74220F45}" srcId="{256489BD-5DEB-4CB5-BE49-3CB4544910CC}" destId="{675AE4D0-A127-4849-B235-B72CFA503559}" srcOrd="4" destOrd="0" parTransId="{2D9BC6F3-8AFB-4A02-B6B3-B1245E74A7F0}" sibTransId="{F5B2768A-1728-456A-B110-89C06752622E}"/>
    <dgm:cxn modelId="{62B6DC07-739C-48A6-A17F-F7E095BF271C}" type="presOf" srcId="{F7480909-E02E-441C-A967-91C2E44BAF6C}" destId="{6FB3B3A2-38E1-4BF6-98EB-915901025915}" srcOrd="0" destOrd="0" presId="urn:microsoft.com/office/officeart/2005/8/layout/hierarchy2"/>
    <dgm:cxn modelId="{78EC105C-D10A-460F-A4ED-4A9DB8B56E8A}" type="presOf" srcId="{2D9BC6F3-8AFB-4A02-B6B3-B1245E74A7F0}" destId="{6662E338-482F-4674-986D-35E6A39BE430}" srcOrd="0" destOrd="0" presId="urn:microsoft.com/office/officeart/2005/8/layout/hierarchy2"/>
    <dgm:cxn modelId="{29EDC055-B666-481B-B997-41602379001E}" srcId="{256489BD-5DEB-4CB5-BE49-3CB4544910CC}" destId="{42C24614-262D-47F6-A8BE-A54BD5EBBBBB}" srcOrd="2" destOrd="0" parTransId="{73ABA057-293B-4EE1-8EC5-F471A073D6C1}" sibTransId="{EAAC3DD9-9B5F-4125-990E-6062F1A150F4}"/>
    <dgm:cxn modelId="{E4A01DF7-56F2-414E-AADC-BE3E0EA7CAEE}" type="presOf" srcId="{7F3B46A0-A4C6-48CD-A0A4-FFD3669458A8}" destId="{66449853-DE9C-4CE7-A525-CAD8EF05B41F}" srcOrd="0" destOrd="0" presId="urn:microsoft.com/office/officeart/2005/8/layout/hierarchy2"/>
    <dgm:cxn modelId="{0A100527-5723-42AD-A7F5-A70831C9BE2E}" srcId="{256489BD-5DEB-4CB5-BE49-3CB4544910CC}" destId="{23BACEC4-D1D6-4091-A5E6-6D40DD961558}" srcOrd="8" destOrd="0" parTransId="{85F3F177-16DA-4736-B66A-8A2D8540F002}" sibTransId="{15DB951A-B0E6-44DA-B241-10AD1A812A72}"/>
    <dgm:cxn modelId="{3E6D4408-719D-4D86-B311-C2A25DC65BEA}" type="presOf" srcId="{4EF5D1E4-D502-4735-B6EF-5C892F89146D}" destId="{86082B16-049C-4FC7-9159-5104EE3CC65B}" srcOrd="0" destOrd="0" presId="urn:microsoft.com/office/officeart/2005/8/layout/hierarchy2"/>
    <dgm:cxn modelId="{64CC0A09-1411-43E1-8E95-4E9AA04DA871}" type="presOf" srcId="{23BACEC4-D1D6-4091-A5E6-6D40DD961558}" destId="{F8A77F70-13D7-41AD-BA36-5100162EC2C1}" srcOrd="0" destOrd="0" presId="urn:microsoft.com/office/officeart/2005/8/layout/hierarchy2"/>
    <dgm:cxn modelId="{4D3A284F-B3B2-4BF0-B176-D9EC803D3BCA}" type="presOf" srcId="{C6810C1E-CE98-4233-9BC1-C6A6A25B4C24}" destId="{F192BB9A-83BC-441C-8A50-529B95E2B5B3}" srcOrd="0" destOrd="0" presId="urn:microsoft.com/office/officeart/2005/8/layout/hierarchy2"/>
    <dgm:cxn modelId="{D39B7A8F-73D9-41B3-9D8A-2336F678F287}" type="presOf" srcId="{42C24614-262D-47F6-A8BE-A54BD5EBBBBB}" destId="{6C346A72-557D-4314-B3D2-8492353234F6}" srcOrd="0" destOrd="0" presId="urn:microsoft.com/office/officeart/2005/8/layout/hierarchy2"/>
    <dgm:cxn modelId="{7F8D5EB7-B4A6-417B-A5DE-8D44852EA63C}" type="presOf" srcId="{2D9BC6F3-8AFB-4A02-B6B3-B1245E74A7F0}" destId="{B14F1146-E008-4454-A113-3E83F005240B}" srcOrd="1" destOrd="0" presId="urn:microsoft.com/office/officeart/2005/8/layout/hierarchy2"/>
    <dgm:cxn modelId="{D3C1ADCD-B457-442B-A0F4-E42C36DAB4D9}" srcId="{7C8E50A0-C5F3-44CF-A70E-39E54C386DE9}" destId="{256489BD-5DEB-4CB5-BE49-3CB4544910CC}" srcOrd="0" destOrd="0" parTransId="{41E89E36-18A2-406B-8792-B50E2C89D5A3}" sibTransId="{75E95888-F2F3-4023-88D0-1F6E4BFF44AA}"/>
    <dgm:cxn modelId="{0903268C-3E20-4098-8005-50FB78AA6FB5}" type="presOf" srcId="{EC5CD646-8E60-453C-90BD-9E5D8AF25FB8}" destId="{7730B7F6-81C9-4435-8F98-A1725B2F03F0}" srcOrd="0" destOrd="0" presId="urn:microsoft.com/office/officeart/2005/8/layout/hierarchy2"/>
    <dgm:cxn modelId="{B64CEF57-0E3F-45AA-BA21-17A53D71BD1B}" type="presOf" srcId="{ACA7DEB4-0DD2-4554-8F7F-7896A90E06E4}" destId="{A4783D72-9C79-4E77-B37D-E0D7F7B1E803}" srcOrd="0" destOrd="0" presId="urn:microsoft.com/office/officeart/2005/8/layout/hierarchy2"/>
    <dgm:cxn modelId="{B7398EB8-D5DB-452C-91E9-5B91485E5328}" type="presOf" srcId="{675AE4D0-A127-4849-B235-B72CFA503559}" destId="{1ACF4E6D-360B-422C-A881-C87880FF67A4}" srcOrd="0" destOrd="0" presId="urn:microsoft.com/office/officeart/2005/8/layout/hierarchy2"/>
    <dgm:cxn modelId="{35B7E76C-B5A1-4AFF-82C2-7883604BCE5A}" srcId="{256489BD-5DEB-4CB5-BE49-3CB4544910CC}" destId="{C6810C1E-CE98-4233-9BC1-C6A6A25B4C24}" srcOrd="0" destOrd="0" parTransId="{ACA7DEB4-0DD2-4554-8F7F-7896A90E06E4}" sibTransId="{894B08A5-CDA0-4525-8217-3E934D0DDA26}"/>
    <dgm:cxn modelId="{F7ABDC94-36EE-4E2D-AF03-6305313153F0}" srcId="{256489BD-5DEB-4CB5-BE49-3CB4544910CC}" destId="{213C2841-181D-4231-AE5F-5988FB15E8D3}" srcOrd="5" destOrd="0" parTransId="{E61C85E3-FF03-4702-B4D8-331CE68476BF}" sibTransId="{02D91764-CB84-40A2-BF6D-63930F6F903E}"/>
    <dgm:cxn modelId="{D31E50B6-EACD-4A53-8CA3-BA8E52FEA629}" type="presOf" srcId="{8F9492C8-9179-4B55-AAD3-945CA3AB1066}" destId="{FA9E4CA1-47EC-44FF-AAAA-00342336A515}" srcOrd="0" destOrd="0" presId="urn:microsoft.com/office/officeart/2005/8/layout/hierarchy2"/>
    <dgm:cxn modelId="{9C939C45-4CFA-44F4-8E9F-7145BFD668B7}" type="presOf" srcId="{ACA7DEB4-0DD2-4554-8F7F-7896A90E06E4}" destId="{9020E6B7-D491-4693-B332-B774D3F348D3}" srcOrd="1" destOrd="0" presId="urn:microsoft.com/office/officeart/2005/8/layout/hierarchy2"/>
    <dgm:cxn modelId="{8F274DA1-D230-497A-A311-31338E7CFBE9}" type="presOf" srcId="{19161EBF-0A23-4520-A850-900E0CB74601}" destId="{2E0EDD51-EB6A-498C-8241-50EC0779E317}" srcOrd="1" destOrd="0" presId="urn:microsoft.com/office/officeart/2005/8/layout/hierarchy2"/>
    <dgm:cxn modelId="{9F6AE1F5-C6B5-451D-BFE9-70058824A0FF}" type="presOf" srcId="{213C2841-181D-4231-AE5F-5988FB15E8D3}" destId="{D074E4BA-A7D0-4934-8289-A2B5AB07CDCB}" srcOrd="0" destOrd="0" presId="urn:microsoft.com/office/officeart/2005/8/layout/hierarchy2"/>
    <dgm:cxn modelId="{78256683-C3F0-4928-BAA5-9E421DE7C675}" type="presOf" srcId="{19161EBF-0A23-4520-A850-900E0CB74601}" destId="{20533F98-5E0C-4A82-8124-32998BE26C04}" srcOrd="0" destOrd="0" presId="urn:microsoft.com/office/officeart/2005/8/layout/hierarchy2"/>
    <dgm:cxn modelId="{6DD9F8D6-C643-4708-A2A7-6365B509736B}" type="presOf" srcId="{8F9492C8-9179-4B55-AAD3-945CA3AB1066}" destId="{C34451A2-E37E-42A4-800F-A54A3FE9F5F4}" srcOrd="1" destOrd="0" presId="urn:microsoft.com/office/officeart/2005/8/layout/hierarchy2"/>
    <dgm:cxn modelId="{44207EB2-84FE-4A50-87CC-D1A06D7D1E3B}" srcId="{256489BD-5DEB-4CB5-BE49-3CB4544910CC}" destId="{7F3B46A0-A4C6-48CD-A0A4-FFD3669458A8}" srcOrd="7" destOrd="0" parTransId="{B3FFADC5-836E-43C9-8C52-B6103E6DA8B5}" sibTransId="{CB694B52-9DFC-41B8-93FF-BDB7A63CBA0F}"/>
    <dgm:cxn modelId="{BBBCBA28-4E59-4FA0-90C5-32BA09C0D8D7}" type="presOf" srcId="{310637BB-20EC-4B71-86D6-4615C43C6D2A}" destId="{332096CC-E399-412A-9B72-9449CD0449EA}" srcOrd="0" destOrd="0" presId="urn:microsoft.com/office/officeart/2005/8/layout/hierarchy2"/>
    <dgm:cxn modelId="{9AE3A018-A039-4FBF-9AF1-9D238E5A7155}" type="presOf" srcId="{85F3F177-16DA-4736-B66A-8A2D8540F002}" destId="{00F5A909-714D-473E-891D-75A56BA7F4B1}" srcOrd="0" destOrd="0" presId="urn:microsoft.com/office/officeart/2005/8/layout/hierarchy2"/>
    <dgm:cxn modelId="{A8A1788B-FC78-45BA-9873-DF6783504177}" type="presOf" srcId="{85F3F177-16DA-4736-B66A-8A2D8540F002}" destId="{664F445B-5937-42CE-8C6C-DA3057FFDC75}" srcOrd="1" destOrd="0" presId="urn:microsoft.com/office/officeart/2005/8/layout/hierarchy2"/>
    <dgm:cxn modelId="{2F560DA7-36B4-4DCA-AD57-33EC78A43EC2}" srcId="{256489BD-5DEB-4CB5-BE49-3CB4544910CC}" destId="{F7480909-E02E-441C-A967-91C2E44BAF6C}" srcOrd="3" destOrd="0" parTransId="{310637BB-20EC-4B71-86D6-4615C43C6D2A}" sibTransId="{B58DE04C-4C83-4F22-9960-C326D4D3B6CD}"/>
    <dgm:cxn modelId="{463632ED-52AB-456D-A624-A789F52FE11B}" type="presOf" srcId="{B3FFADC5-836E-43C9-8C52-B6103E6DA8B5}" destId="{097B7562-7852-427B-92E0-3A50A5229C4F}" srcOrd="0" destOrd="0" presId="urn:microsoft.com/office/officeart/2005/8/layout/hierarchy2"/>
    <dgm:cxn modelId="{F103878E-D22A-487B-80E4-F65A25D1F3C5}" type="presOf" srcId="{73ABA057-293B-4EE1-8EC5-F471A073D6C1}" destId="{573F08DA-F27B-47C3-9369-C8FCEF828221}" srcOrd="1" destOrd="0" presId="urn:microsoft.com/office/officeart/2005/8/layout/hierarchy2"/>
    <dgm:cxn modelId="{2D83D9A8-2238-40C6-B14C-E35CA4F6803C}" type="presOf" srcId="{256489BD-5DEB-4CB5-BE49-3CB4544910CC}" destId="{921AAFA6-8322-4F01-9579-AE0FA2DD6995}" srcOrd="0" destOrd="0" presId="urn:microsoft.com/office/officeart/2005/8/layout/hierarchy2"/>
    <dgm:cxn modelId="{BB594F53-2808-4C6E-AA39-2666ADB641CE}" srcId="{256489BD-5DEB-4CB5-BE49-3CB4544910CC}" destId="{4EF5D1E4-D502-4735-B6EF-5C892F89146D}" srcOrd="6" destOrd="0" parTransId="{19161EBF-0A23-4520-A850-900E0CB74601}" sibTransId="{F474AE1E-39D3-4E68-9245-FF429184D43E}"/>
    <dgm:cxn modelId="{6E4F9CDF-4DDB-459D-BD50-6D35DD6F2052}" type="presOf" srcId="{E61C85E3-FF03-4702-B4D8-331CE68476BF}" destId="{84C2161B-7429-45E0-8658-78BD603C3E06}" srcOrd="0" destOrd="0" presId="urn:microsoft.com/office/officeart/2005/8/layout/hierarchy2"/>
    <dgm:cxn modelId="{6028BF9F-67ED-47A8-BC52-36934FECDFB9}" type="presParOf" srcId="{82BABF3B-BE98-4E19-BA37-D266F545E9FD}" destId="{AFBB9011-E13A-427E-8B8D-2F3EE28FAF71}" srcOrd="0" destOrd="0" presId="urn:microsoft.com/office/officeart/2005/8/layout/hierarchy2"/>
    <dgm:cxn modelId="{2C93BFC1-905A-4B2A-8EB1-AC640D309DCE}" type="presParOf" srcId="{AFBB9011-E13A-427E-8B8D-2F3EE28FAF71}" destId="{921AAFA6-8322-4F01-9579-AE0FA2DD6995}" srcOrd="0" destOrd="0" presId="urn:microsoft.com/office/officeart/2005/8/layout/hierarchy2"/>
    <dgm:cxn modelId="{01E52227-2B4E-413D-8416-C1A422F15183}" type="presParOf" srcId="{AFBB9011-E13A-427E-8B8D-2F3EE28FAF71}" destId="{050FD3F2-3605-4CF5-973F-BF800CE70AD6}" srcOrd="1" destOrd="0" presId="urn:microsoft.com/office/officeart/2005/8/layout/hierarchy2"/>
    <dgm:cxn modelId="{BC8FC29F-24D3-4E60-84DB-C8F3920CAB4F}" type="presParOf" srcId="{050FD3F2-3605-4CF5-973F-BF800CE70AD6}" destId="{A4783D72-9C79-4E77-B37D-E0D7F7B1E803}" srcOrd="0" destOrd="0" presId="urn:microsoft.com/office/officeart/2005/8/layout/hierarchy2"/>
    <dgm:cxn modelId="{1C399C34-0632-4AD4-BE06-B11AF4E37C37}" type="presParOf" srcId="{A4783D72-9C79-4E77-B37D-E0D7F7B1E803}" destId="{9020E6B7-D491-4693-B332-B774D3F348D3}" srcOrd="0" destOrd="0" presId="urn:microsoft.com/office/officeart/2005/8/layout/hierarchy2"/>
    <dgm:cxn modelId="{5F559E5A-18A1-4E94-98A9-4613430D44BD}" type="presParOf" srcId="{050FD3F2-3605-4CF5-973F-BF800CE70AD6}" destId="{9DB85284-7384-4B9E-A90F-5177722FEA2C}" srcOrd="1" destOrd="0" presId="urn:microsoft.com/office/officeart/2005/8/layout/hierarchy2"/>
    <dgm:cxn modelId="{08FBF774-5E42-43E7-9D1D-29ABE910D83E}" type="presParOf" srcId="{9DB85284-7384-4B9E-A90F-5177722FEA2C}" destId="{F192BB9A-83BC-441C-8A50-529B95E2B5B3}" srcOrd="0" destOrd="0" presId="urn:microsoft.com/office/officeart/2005/8/layout/hierarchy2"/>
    <dgm:cxn modelId="{C67937CD-5AE3-4BF1-894E-834C7BAA7DD9}" type="presParOf" srcId="{9DB85284-7384-4B9E-A90F-5177722FEA2C}" destId="{40178522-96BF-4F53-8C1A-BF769417099F}" srcOrd="1" destOrd="0" presId="urn:microsoft.com/office/officeart/2005/8/layout/hierarchy2"/>
    <dgm:cxn modelId="{9A235438-8996-4FE9-8C29-9E34D07BB057}" type="presParOf" srcId="{050FD3F2-3605-4CF5-973F-BF800CE70AD6}" destId="{FA9E4CA1-47EC-44FF-AAAA-00342336A515}" srcOrd="2" destOrd="0" presId="urn:microsoft.com/office/officeart/2005/8/layout/hierarchy2"/>
    <dgm:cxn modelId="{CBFE1607-C9E7-4A8F-A484-48A49010B624}" type="presParOf" srcId="{FA9E4CA1-47EC-44FF-AAAA-00342336A515}" destId="{C34451A2-E37E-42A4-800F-A54A3FE9F5F4}" srcOrd="0" destOrd="0" presId="urn:microsoft.com/office/officeart/2005/8/layout/hierarchy2"/>
    <dgm:cxn modelId="{B64C1155-372C-47D2-BD51-A0500E29A5A5}" type="presParOf" srcId="{050FD3F2-3605-4CF5-973F-BF800CE70AD6}" destId="{0836FC66-FBBC-4061-85DA-5C4F45D49876}" srcOrd="3" destOrd="0" presId="urn:microsoft.com/office/officeart/2005/8/layout/hierarchy2"/>
    <dgm:cxn modelId="{7EB9F1BD-D338-4B71-80EE-98F2C4FF8E14}" type="presParOf" srcId="{0836FC66-FBBC-4061-85DA-5C4F45D49876}" destId="{7730B7F6-81C9-4435-8F98-A1725B2F03F0}" srcOrd="0" destOrd="0" presId="urn:microsoft.com/office/officeart/2005/8/layout/hierarchy2"/>
    <dgm:cxn modelId="{C2088EBA-21A8-47AB-98AF-6BCABD79A63A}" type="presParOf" srcId="{0836FC66-FBBC-4061-85DA-5C4F45D49876}" destId="{7053731C-0C31-42EF-A4BF-1F02C3750354}" srcOrd="1" destOrd="0" presId="urn:microsoft.com/office/officeart/2005/8/layout/hierarchy2"/>
    <dgm:cxn modelId="{BF34908B-4D02-49B9-8511-86C9BCE091AC}" type="presParOf" srcId="{050FD3F2-3605-4CF5-973F-BF800CE70AD6}" destId="{6ABB4C3D-9D3E-41D6-95C1-982A65D4AA65}" srcOrd="4" destOrd="0" presId="urn:microsoft.com/office/officeart/2005/8/layout/hierarchy2"/>
    <dgm:cxn modelId="{9BA3DE07-D5B5-4823-ACE9-3D7C40D7D087}" type="presParOf" srcId="{6ABB4C3D-9D3E-41D6-95C1-982A65D4AA65}" destId="{573F08DA-F27B-47C3-9369-C8FCEF828221}" srcOrd="0" destOrd="0" presId="urn:microsoft.com/office/officeart/2005/8/layout/hierarchy2"/>
    <dgm:cxn modelId="{94AF5D6B-B57F-45C9-9E0B-25811046D547}" type="presParOf" srcId="{050FD3F2-3605-4CF5-973F-BF800CE70AD6}" destId="{D2A294F1-4BED-4643-A5A4-F6E25727ACA3}" srcOrd="5" destOrd="0" presId="urn:microsoft.com/office/officeart/2005/8/layout/hierarchy2"/>
    <dgm:cxn modelId="{D5F2F6C1-233C-4DE5-B263-3420DE70EEEE}" type="presParOf" srcId="{D2A294F1-4BED-4643-A5A4-F6E25727ACA3}" destId="{6C346A72-557D-4314-B3D2-8492353234F6}" srcOrd="0" destOrd="0" presId="urn:microsoft.com/office/officeart/2005/8/layout/hierarchy2"/>
    <dgm:cxn modelId="{A6A51F55-4A22-4028-A5F6-BD7C6FE5CCAF}" type="presParOf" srcId="{D2A294F1-4BED-4643-A5A4-F6E25727ACA3}" destId="{C2E8B02F-17D7-43ED-9C52-74869274877A}" srcOrd="1" destOrd="0" presId="urn:microsoft.com/office/officeart/2005/8/layout/hierarchy2"/>
    <dgm:cxn modelId="{320B0968-F20E-4755-88C4-B23831288335}" type="presParOf" srcId="{050FD3F2-3605-4CF5-973F-BF800CE70AD6}" destId="{332096CC-E399-412A-9B72-9449CD0449EA}" srcOrd="6" destOrd="0" presId="urn:microsoft.com/office/officeart/2005/8/layout/hierarchy2"/>
    <dgm:cxn modelId="{10135E90-9948-474D-A2D3-87553CADF93C}" type="presParOf" srcId="{332096CC-E399-412A-9B72-9449CD0449EA}" destId="{039C2929-30EA-4994-8DF0-D3CB52C99233}" srcOrd="0" destOrd="0" presId="urn:microsoft.com/office/officeart/2005/8/layout/hierarchy2"/>
    <dgm:cxn modelId="{A9636855-5EC9-4A28-8C62-C8BB43FB1367}" type="presParOf" srcId="{050FD3F2-3605-4CF5-973F-BF800CE70AD6}" destId="{313E22AD-E5CA-4AE5-97EE-B0B0812AF5A3}" srcOrd="7" destOrd="0" presId="urn:microsoft.com/office/officeart/2005/8/layout/hierarchy2"/>
    <dgm:cxn modelId="{E3C16633-4D57-4CF4-A8E4-451EBB692719}" type="presParOf" srcId="{313E22AD-E5CA-4AE5-97EE-B0B0812AF5A3}" destId="{6FB3B3A2-38E1-4BF6-98EB-915901025915}" srcOrd="0" destOrd="0" presId="urn:microsoft.com/office/officeart/2005/8/layout/hierarchy2"/>
    <dgm:cxn modelId="{60FA4F5F-ED71-447C-BEE3-B4D9EAD02FDF}" type="presParOf" srcId="{313E22AD-E5CA-4AE5-97EE-B0B0812AF5A3}" destId="{A6D439D0-E5BD-4042-ACCA-5997EACCF2DB}" srcOrd="1" destOrd="0" presId="urn:microsoft.com/office/officeart/2005/8/layout/hierarchy2"/>
    <dgm:cxn modelId="{629EF4DC-577B-4C3C-969D-904876900B97}" type="presParOf" srcId="{050FD3F2-3605-4CF5-973F-BF800CE70AD6}" destId="{6662E338-482F-4674-986D-35E6A39BE430}" srcOrd="8" destOrd="0" presId="urn:microsoft.com/office/officeart/2005/8/layout/hierarchy2"/>
    <dgm:cxn modelId="{3F9AB8C8-6C53-408A-9683-2D4E4487F4CE}" type="presParOf" srcId="{6662E338-482F-4674-986D-35E6A39BE430}" destId="{B14F1146-E008-4454-A113-3E83F005240B}" srcOrd="0" destOrd="0" presId="urn:microsoft.com/office/officeart/2005/8/layout/hierarchy2"/>
    <dgm:cxn modelId="{BE5381E0-DB5D-47BD-9F8A-18B270A0A334}" type="presParOf" srcId="{050FD3F2-3605-4CF5-973F-BF800CE70AD6}" destId="{726A85FC-BA69-4CA3-8F27-F82C5DE65D40}" srcOrd="9" destOrd="0" presId="urn:microsoft.com/office/officeart/2005/8/layout/hierarchy2"/>
    <dgm:cxn modelId="{25436D04-26CA-4215-B21D-A24B0C8A5AD7}" type="presParOf" srcId="{726A85FC-BA69-4CA3-8F27-F82C5DE65D40}" destId="{1ACF4E6D-360B-422C-A881-C87880FF67A4}" srcOrd="0" destOrd="0" presId="urn:microsoft.com/office/officeart/2005/8/layout/hierarchy2"/>
    <dgm:cxn modelId="{DBFEBB1A-5859-48A6-A05C-6679101C4D14}" type="presParOf" srcId="{726A85FC-BA69-4CA3-8F27-F82C5DE65D40}" destId="{F68F633C-8D0D-4ED2-A71B-644F5CF72E68}" srcOrd="1" destOrd="0" presId="urn:microsoft.com/office/officeart/2005/8/layout/hierarchy2"/>
    <dgm:cxn modelId="{C7A563B0-CDB9-45D3-BF9D-24BF7FCFF608}" type="presParOf" srcId="{050FD3F2-3605-4CF5-973F-BF800CE70AD6}" destId="{84C2161B-7429-45E0-8658-78BD603C3E06}" srcOrd="10" destOrd="0" presId="urn:microsoft.com/office/officeart/2005/8/layout/hierarchy2"/>
    <dgm:cxn modelId="{07A28225-1337-490C-9E46-549508648CED}" type="presParOf" srcId="{84C2161B-7429-45E0-8658-78BD603C3E06}" destId="{CF0D6120-72F7-4794-BA6F-D9EC1C7C7DE8}" srcOrd="0" destOrd="0" presId="urn:microsoft.com/office/officeart/2005/8/layout/hierarchy2"/>
    <dgm:cxn modelId="{46B5A0EF-37E0-488E-910B-1B565A1F04F0}" type="presParOf" srcId="{050FD3F2-3605-4CF5-973F-BF800CE70AD6}" destId="{1A5B804C-629F-4F9E-A05E-5E6096694632}" srcOrd="11" destOrd="0" presId="urn:microsoft.com/office/officeart/2005/8/layout/hierarchy2"/>
    <dgm:cxn modelId="{3FD32385-C88F-4315-A802-CCAEEB9732B3}" type="presParOf" srcId="{1A5B804C-629F-4F9E-A05E-5E6096694632}" destId="{D074E4BA-A7D0-4934-8289-A2B5AB07CDCB}" srcOrd="0" destOrd="0" presId="urn:microsoft.com/office/officeart/2005/8/layout/hierarchy2"/>
    <dgm:cxn modelId="{CB912029-1A3E-4C62-996F-1646C257CA54}" type="presParOf" srcId="{1A5B804C-629F-4F9E-A05E-5E6096694632}" destId="{BB51E01C-7129-4D31-BFB7-79B064790FA2}" srcOrd="1" destOrd="0" presId="urn:microsoft.com/office/officeart/2005/8/layout/hierarchy2"/>
    <dgm:cxn modelId="{C440C874-D6AB-42A4-ABD1-FAAB3BEBF854}" type="presParOf" srcId="{050FD3F2-3605-4CF5-973F-BF800CE70AD6}" destId="{20533F98-5E0C-4A82-8124-32998BE26C04}" srcOrd="12" destOrd="0" presId="urn:microsoft.com/office/officeart/2005/8/layout/hierarchy2"/>
    <dgm:cxn modelId="{B8E1F736-2F2B-49BC-A776-1A7DE5EE5D0F}" type="presParOf" srcId="{20533F98-5E0C-4A82-8124-32998BE26C04}" destId="{2E0EDD51-EB6A-498C-8241-50EC0779E317}" srcOrd="0" destOrd="0" presId="urn:microsoft.com/office/officeart/2005/8/layout/hierarchy2"/>
    <dgm:cxn modelId="{65BF8445-1410-4D0F-A631-3F1BD2A61360}" type="presParOf" srcId="{050FD3F2-3605-4CF5-973F-BF800CE70AD6}" destId="{F9990B87-5E5D-498E-8EC7-3DDEADF6FCEC}" srcOrd="13" destOrd="0" presId="urn:microsoft.com/office/officeart/2005/8/layout/hierarchy2"/>
    <dgm:cxn modelId="{6EC8F0DE-0105-4D5F-9B39-8B743CB878FA}" type="presParOf" srcId="{F9990B87-5E5D-498E-8EC7-3DDEADF6FCEC}" destId="{86082B16-049C-4FC7-9159-5104EE3CC65B}" srcOrd="0" destOrd="0" presId="urn:microsoft.com/office/officeart/2005/8/layout/hierarchy2"/>
    <dgm:cxn modelId="{2AAF5230-5D96-4B87-83A4-AB4D5B965D6B}" type="presParOf" srcId="{F9990B87-5E5D-498E-8EC7-3DDEADF6FCEC}" destId="{47049A6D-D44A-4707-8506-ADF383332763}" srcOrd="1" destOrd="0" presId="urn:microsoft.com/office/officeart/2005/8/layout/hierarchy2"/>
    <dgm:cxn modelId="{26708BAE-FED2-4CD6-A53F-391884D52C3F}" type="presParOf" srcId="{050FD3F2-3605-4CF5-973F-BF800CE70AD6}" destId="{097B7562-7852-427B-92E0-3A50A5229C4F}" srcOrd="14" destOrd="0" presId="urn:microsoft.com/office/officeart/2005/8/layout/hierarchy2"/>
    <dgm:cxn modelId="{BB570860-6F93-425D-B590-49F018CBA84E}" type="presParOf" srcId="{097B7562-7852-427B-92E0-3A50A5229C4F}" destId="{1FCB07EF-D639-4DB9-890D-96B515FB0052}" srcOrd="0" destOrd="0" presId="urn:microsoft.com/office/officeart/2005/8/layout/hierarchy2"/>
    <dgm:cxn modelId="{7D76C9C9-6CD2-44B5-A6BA-124850BF78F3}" type="presParOf" srcId="{050FD3F2-3605-4CF5-973F-BF800CE70AD6}" destId="{6EF9B23E-6D67-4649-BE44-CD84A6966051}" srcOrd="15" destOrd="0" presId="urn:microsoft.com/office/officeart/2005/8/layout/hierarchy2"/>
    <dgm:cxn modelId="{A4195439-ECE7-4B1E-9239-80A12B687B0C}" type="presParOf" srcId="{6EF9B23E-6D67-4649-BE44-CD84A6966051}" destId="{66449853-DE9C-4CE7-A525-CAD8EF05B41F}" srcOrd="0" destOrd="0" presId="urn:microsoft.com/office/officeart/2005/8/layout/hierarchy2"/>
    <dgm:cxn modelId="{7149D4A2-33D2-4D7A-8664-DB926B856562}" type="presParOf" srcId="{6EF9B23E-6D67-4649-BE44-CD84A6966051}" destId="{62E2F0AD-AFD4-4409-9132-B9187031E500}" srcOrd="1" destOrd="0" presId="urn:microsoft.com/office/officeart/2005/8/layout/hierarchy2"/>
    <dgm:cxn modelId="{6147E7FE-D2D2-44E2-93B9-1CF10A3E9BBF}" type="presParOf" srcId="{050FD3F2-3605-4CF5-973F-BF800CE70AD6}" destId="{00F5A909-714D-473E-891D-75A56BA7F4B1}" srcOrd="16" destOrd="0" presId="urn:microsoft.com/office/officeart/2005/8/layout/hierarchy2"/>
    <dgm:cxn modelId="{0E9DDAA3-33D1-4C11-8D1C-6FFE5A406F9D}" type="presParOf" srcId="{00F5A909-714D-473E-891D-75A56BA7F4B1}" destId="{664F445B-5937-42CE-8C6C-DA3057FFDC75}" srcOrd="0" destOrd="0" presId="urn:microsoft.com/office/officeart/2005/8/layout/hierarchy2"/>
    <dgm:cxn modelId="{C9BC3A24-4862-4C6C-A256-9666E756CD54}" type="presParOf" srcId="{050FD3F2-3605-4CF5-973F-BF800CE70AD6}" destId="{31B32A6E-E379-474A-8660-0C4AC4E7A133}" srcOrd="17" destOrd="0" presId="urn:microsoft.com/office/officeart/2005/8/layout/hierarchy2"/>
    <dgm:cxn modelId="{FA94677F-71FC-44D1-99EB-BC82015F0DBE}" type="presParOf" srcId="{31B32A6E-E379-474A-8660-0C4AC4E7A133}" destId="{F8A77F70-13D7-41AD-BA36-5100162EC2C1}" srcOrd="0" destOrd="0" presId="urn:microsoft.com/office/officeart/2005/8/layout/hierarchy2"/>
    <dgm:cxn modelId="{CA0B073D-B06B-4B6F-9BF8-70484B299E36}" type="presParOf" srcId="{31B32A6E-E379-474A-8660-0C4AC4E7A133}" destId="{D461F2CC-AD90-4116-9AFC-04BABC74BD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C49F2F-6E27-4F8A-8401-EAFC8FF770A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594418E-1EA2-42FF-B29C-9CD1E686F992}">
      <dgm:prSet/>
      <dgm:spPr/>
      <dgm:t>
        <a:bodyPr/>
        <a:lstStyle/>
        <a:p>
          <a:pPr rtl="0"/>
          <a:r>
            <a:rPr lang="ru-RU" dirty="0" smtClean="0"/>
            <a:t>При выборе </a:t>
          </a:r>
          <a:r>
            <a:rPr lang="ru-RU" dirty="0" err="1" smtClean="0"/>
            <a:t>рекламоносителя</a:t>
          </a:r>
          <a:r>
            <a:rPr lang="ru-RU" dirty="0" smtClean="0"/>
            <a:t> можно прибегнуть к следующему перечню:</a:t>
          </a:r>
          <a:endParaRPr lang="ru-RU" dirty="0"/>
        </a:p>
      </dgm:t>
    </dgm:pt>
    <dgm:pt modelId="{58ECE2FB-2893-4FE3-8513-8BF4D9A74B3C}" type="parTrans" cxnId="{67103E14-ED9B-4CCC-AAE0-846129252202}">
      <dgm:prSet/>
      <dgm:spPr/>
      <dgm:t>
        <a:bodyPr/>
        <a:lstStyle/>
        <a:p>
          <a:endParaRPr lang="ru-RU"/>
        </a:p>
      </dgm:t>
    </dgm:pt>
    <dgm:pt modelId="{41A62088-FA14-4518-BE6D-3729A83A5228}" type="sibTrans" cxnId="{67103E14-ED9B-4CCC-AAE0-846129252202}">
      <dgm:prSet/>
      <dgm:spPr/>
      <dgm:t>
        <a:bodyPr/>
        <a:lstStyle/>
        <a:p>
          <a:endParaRPr lang="ru-RU"/>
        </a:p>
      </dgm:t>
    </dgm:pt>
    <dgm:pt modelId="{81B5AC4A-4688-4418-82BC-2A1379559591}">
      <dgm:prSet custT="1"/>
      <dgm:spPr/>
      <dgm:t>
        <a:bodyPr/>
        <a:lstStyle/>
        <a:p>
          <a:pPr rtl="0"/>
          <a:r>
            <a:rPr lang="ru-RU" sz="1400" dirty="0" smtClean="0"/>
            <a:t>охват — транснациональный, национальный, региональный, локальный;</a:t>
          </a:r>
          <a:endParaRPr lang="ru-RU" sz="1400" dirty="0"/>
        </a:p>
      </dgm:t>
    </dgm:pt>
    <dgm:pt modelId="{917663E7-D56F-4620-90F9-9F0C4E1EBFD5}" type="parTrans" cxnId="{BDED3525-A703-465E-AF4E-A8119B4D83F1}">
      <dgm:prSet/>
      <dgm:spPr/>
      <dgm:t>
        <a:bodyPr/>
        <a:lstStyle/>
        <a:p>
          <a:endParaRPr lang="ru-RU"/>
        </a:p>
      </dgm:t>
    </dgm:pt>
    <dgm:pt modelId="{F009C76E-6707-4731-9B09-CF8C8371B40E}" type="sibTrans" cxnId="{BDED3525-A703-465E-AF4E-A8119B4D83F1}">
      <dgm:prSet/>
      <dgm:spPr/>
      <dgm:t>
        <a:bodyPr/>
        <a:lstStyle/>
        <a:p>
          <a:endParaRPr lang="ru-RU"/>
        </a:p>
      </dgm:t>
    </dgm:pt>
    <dgm:pt modelId="{CEE5B798-BCE3-410E-98A8-EEF72B1E4EE0}">
      <dgm:prSet custT="1"/>
      <dgm:spPr/>
      <dgm:t>
        <a:bodyPr/>
        <a:lstStyle/>
        <a:p>
          <a:pPr rtl="0"/>
          <a:r>
            <a:rPr lang="ru-RU" sz="1400" smtClean="0"/>
            <a:t>избирательность аудитории — низкая, высокая;</a:t>
          </a:r>
          <a:endParaRPr lang="ru-RU" sz="1400"/>
        </a:p>
      </dgm:t>
    </dgm:pt>
    <dgm:pt modelId="{E1C261FA-4249-427C-97EA-02679678144B}" type="parTrans" cxnId="{D59FFAF4-4707-43C8-83CD-F669CBD75423}">
      <dgm:prSet/>
      <dgm:spPr/>
      <dgm:t>
        <a:bodyPr/>
        <a:lstStyle/>
        <a:p>
          <a:endParaRPr lang="ru-RU"/>
        </a:p>
      </dgm:t>
    </dgm:pt>
    <dgm:pt modelId="{FE61F32D-169F-4BEA-ACF2-E1B69B8F5C73}" type="sibTrans" cxnId="{D59FFAF4-4707-43C8-83CD-F669CBD75423}">
      <dgm:prSet/>
      <dgm:spPr/>
      <dgm:t>
        <a:bodyPr/>
        <a:lstStyle/>
        <a:p>
          <a:endParaRPr lang="ru-RU"/>
        </a:p>
      </dgm:t>
    </dgm:pt>
    <dgm:pt modelId="{E4ACB7E1-EA3A-47A6-9B57-98AE8F049866}">
      <dgm:prSet custT="1"/>
      <dgm:spPr/>
      <dgm:t>
        <a:bodyPr/>
        <a:lstStyle/>
        <a:p>
          <a:pPr rtl="0"/>
          <a:r>
            <a:rPr lang="ru-RU" sz="1400" smtClean="0"/>
            <a:t>географическая гибкость — низкая, высокая;</a:t>
          </a:r>
          <a:endParaRPr lang="ru-RU" sz="1400"/>
        </a:p>
      </dgm:t>
    </dgm:pt>
    <dgm:pt modelId="{D08D5A1E-0D98-44E2-9C04-CA38840EBA42}" type="parTrans" cxnId="{AEA6E2E7-4F67-485A-9C92-016304025C39}">
      <dgm:prSet/>
      <dgm:spPr/>
      <dgm:t>
        <a:bodyPr/>
        <a:lstStyle/>
        <a:p>
          <a:endParaRPr lang="ru-RU"/>
        </a:p>
      </dgm:t>
    </dgm:pt>
    <dgm:pt modelId="{773B2C96-87AF-4B2F-9B56-C9521A7C3DCA}" type="sibTrans" cxnId="{AEA6E2E7-4F67-485A-9C92-016304025C39}">
      <dgm:prSet/>
      <dgm:spPr/>
      <dgm:t>
        <a:bodyPr/>
        <a:lstStyle/>
        <a:p>
          <a:endParaRPr lang="ru-RU"/>
        </a:p>
      </dgm:t>
    </dgm:pt>
    <dgm:pt modelId="{EC90EA03-A45F-4A63-9EFB-555B97B4ABB8}">
      <dgm:prSet custT="1"/>
      <dgm:spPr/>
      <dgm:t>
        <a:bodyPr/>
        <a:lstStyle/>
        <a:p>
          <a:pPr rtl="0"/>
          <a:r>
            <a:rPr lang="ru-RU" sz="1400" smtClean="0"/>
            <a:t>ротация аудитории — низкая, высокая;</a:t>
          </a:r>
          <a:endParaRPr lang="ru-RU" sz="1400"/>
        </a:p>
      </dgm:t>
    </dgm:pt>
    <dgm:pt modelId="{C2A1C310-5B99-4DCE-90E6-9BE728589180}" type="parTrans" cxnId="{A0E31726-4108-41B4-9E40-ACF31297922F}">
      <dgm:prSet/>
      <dgm:spPr/>
      <dgm:t>
        <a:bodyPr/>
        <a:lstStyle/>
        <a:p>
          <a:endParaRPr lang="ru-RU"/>
        </a:p>
      </dgm:t>
    </dgm:pt>
    <dgm:pt modelId="{953178C8-358F-4C34-94D0-B3ED9E76011F}" type="sibTrans" cxnId="{A0E31726-4108-41B4-9E40-ACF31297922F}">
      <dgm:prSet/>
      <dgm:spPr/>
      <dgm:t>
        <a:bodyPr/>
        <a:lstStyle/>
        <a:p>
          <a:endParaRPr lang="ru-RU"/>
        </a:p>
      </dgm:t>
    </dgm:pt>
    <dgm:pt modelId="{4E2CA209-9021-4B4C-B951-A60A1B37D827}">
      <dgm:prSet custT="1"/>
      <dgm:spPr/>
      <dgm:t>
        <a:bodyPr/>
        <a:lstStyle/>
        <a:p>
          <a:pPr rtl="0"/>
          <a:r>
            <a:rPr lang="ru-RU" sz="1400" smtClean="0"/>
            <a:t>время контакта с аудиторией — постоянно, ограниченно;</a:t>
          </a:r>
          <a:endParaRPr lang="ru-RU" sz="1400"/>
        </a:p>
      </dgm:t>
    </dgm:pt>
    <dgm:pt modelId="{34A8EB71-9D51-4A42-BEC4-4DD319B6E155}" type="parTrans" cxnId="{2B0203C3-7A44-4E28-A4B6-61F5F1FA18C0}">
      <dgm:prSet/>
      <dgm:spPr/>
      <dgm:t>
        <a:bodyPr/>
        <a:lstStyle/>
        <a:p>
          <a:endParaRPr lang="ru-RU"/>
        </a:p>
      </dgm:t>
    </dgm:pt>
    <dgm:pt modelId="{85FCCF0E-73A8-4EA0-A3B8-EFCE795EF0F9}" type="sibTrans" cxnId="{2B0203C3-7A44-4E28-A4B6-61F5F1FA18C0}">
      <dgm:prSet/>
      <dgm:spPr/>
      <dgm:t>
        <a:bodyPr/>
        <a:lstStyle/>
        <a:p>
          <a:endParaRPr lang="ru-RU"/>
        </a:p>
      </dgm:t>
    </dgm:pt>
    <dgm:pt modelId="{C82DBA26-0570-4B5B-A203-5C2666918950}">
      <dgm:prSet custT="1"/>
      <dgm:spPr/>
      <dgm:t>
        <a:bodyPr/>
        <a:lstStyle/>
        <a:p>
          <a:pPr rtl="0"/>
          <a:r>
            <a:rPr lang="ru-RU" sz="1400" smtClean="0"/>
            <a:t>скорость аккумулирования целевой аудитории — низкая, высокая;</a:t>
          </a:r>
          <a:endParaRPr lang="ru-RU" sz="1400"/>
        </a:p>
      </dgm:t>
    </dgm:pt>
    <dgm:pt modelId="{C8D917EC-4C6E-4929-99F1-23A4EFD77E48}" type="parTrans" cxnId="{3E762AAC-3756-46A2-AE36-0C2F931197BC}">
      <dgm:prSet/>
      <dgm:spPr/>
      <dgm:t>
        <a:bodyPr/>
        <a:lstStyle/>
        <a:p>
          <a:endParaRPr lang="ru-RU"/>
        </a:p>
      </dgm:t>
    </dgm:pt>
    <dgm:pt modelId="{223A3AAE-A52F-4B9B-982F-FD8B7EFC31A4}" type="sibTrans" cxnId="{3E762AAC-3756-46A2-AE36-0C2F931197BC}">
      <dgm:prSet/>
      <dgm:spPr/>
      <dgm:t>
        <a:bodyPr/>
        <a:lstStyle/>
        <a:p>
          <a:endParaRPr lang="ru-RU"/>
        </a:p>
      </dgm:t>
    </dgm:pt>
    <dgm:pt modelId="{25BAC287-B4F7-482B-8723-9EAC64C6D606}">
      <dgm:prSet custT="1"/>
      <dgm:spPr/>
      <dgm:t>
        <a:bodyPr/>
        <a:lstStyle/>
        <a:p>
          <a:pPr rtl="0"/>
          <a:r>
            <a:rPr lang="ru-RU" sz="1400" smtClean="0"/>
            <a:t>контролируемость демонстрации рекламы — контролируемая, неконтролируемая;</a:t>
          </a:r>
          <a:endParaRPr lang="ru-RU" sz="1400"/>
        </a:p>
      </dgm:t>
    </dgm:pt>
    <dgm:pt modelId="{35B92B8B-64CC-4A1C-B84D-56899B04058D}" type="parTrans" cxnId="{D3DD5F7C-864F-4F68-A2FC-B09860B46351}">
      <dgm:prSet/>
      <dgm:spPr/>
      <dgm:t>
        <a:bodyPr/>
        <a:lstStyle/>
        <a:p>
          <a:endParaRPr lang="ru-RU"/>
        </a:p>
      </dgm:t>
    </dgm:pt>
    <dgm:pt modelId="{C9BA01B2-D51D-4154-A6D2-BE3024C7C24A}" type="sibTrans" cxnId="{D3DD5F7C-864F-4F68-A2FC-B09860B46351}">
      <dgm:prSet/>
      <dgm:spPr/>
      <dgm:t>
        <a:bodyPr/>
        <a:lstStyle/>
        <a:p>
          <a:endParaRPr lang="ru-RU"/>
        </a:p>
      </dgm:t>
    </dgm:pt>
    <dgm:pt modelId="{9E92D987-0ADC-4AE7-A734-C339B75B398B}">
      <dgm:prSet custT="1"/>
      <dgm:spPr/>
      <dgm:t>
        <a:bodyPr/>
        <a:lstStyle/>
        <a:p>
          <a:pPr rtl="0"/>
          <a:r>
            <a:rPr lang="ru-RU" sz="1400" smtClean="0"/>
            <a:t>качество восприятия информации;</a:t>
          </a:r>
          <a:endParaRPr lang="ru-RU" sz="1400"/>
        </a:p>
      </dgm:t>
    </dgm:pt>
    <dgm:pt modelId="{373D4111-FD1F-4616-AE35-342E881D78DB}" type="parTrans" cxnId="{CF5618C2-AE00-46C2-9CD3-6B39D71FADF0}">
      <dgm:prSet/>
      <dgm:spPr/>
      <dgm:t>
        <a:bodyPr/>
        <a:lstStyle/>
        <a:p>
          <a:endParaRPr lang="ru-RU"/>
        </a:p>
      </dgm:t>
    </dgm:pt>
    <dgm:pt modelId="{68C49F6F-1554-4548-9FE6-BE4484077851}" type="sibTrans" cxnId="{CF5618C2-AE00-46C2-9CD3-6B39D71FADF0}">
      <dgm:prSet/>
      <dgm:spPr/>
      <dgm:t>
        <a:bodyPr/>
        <a:lstStyle/>
        <a:p>
          <a:endParaRPr lang="ru-RU"/>
        </a:p>
      </dgm:t>
    </dgm:pt>
    <dgm:pt modelId="{48A2C8B3-1B5D-4803-AD1D-7E28DE93FB81}">
      <dgm:prSet custT="1"/>
      <dgm:spPr/>
      <dgm:t>
        <a:bodyPr/>
        <a:lstStyle/>
        <a:p>
          <a:pPr rtl="0"/>
          <a:r>
            <a:rPr lang="ru-RU" sz="1400" smtClean="0"/>
            <a:t>отношение к рекламе — позитивное, негативное, нейтральное;</a:t>
          </a:r>
          <a:endParaRPr lang="ru-RU" sz="1400"/>
        </a:p>
      </dgm:t>
    </dgm:pt>
    <dgm:pt modelId="{68D7FCB5-9D78-4E32-A4BB-E18BBB0A477C}" type="parTrans" cxnId="{AA549448-E050-4D2B-82EC-24FB4AC62E57}">
      <dgm:prSet/>
      <dgm:spPr/>
      <dgm:t>
        <a:bodyPr/>
        <a:lstStyle/>
        <a:p>
          <a:endParaRPr lang="ru-RU"/>
        </a:p>
      </dgm:t>
    </dgm:pt>
    <dgm:pt modelId="{661A19F4-5338-43D5-AD92-7B014B89E640}" type="sibTrans" cxnId="{AA549448-E050-4D2B-82EC-24FB4AC62E57}">
      <dgm:prSet/>
      <dgm:spPr/>
      <dgm:t>
        <a:bodyPr/>
        <a:lstStyle/>
        <a:p>
          <a:endParaRPr lang="ru-RU"/>
        </a:p>
      </dgm:t>
    </dgm:pt>
    <dgm:pt modelId="{10937CF3-8C8B-4D29-8456-13959F8CB3CA}">
      <dgm:prSet custT="1"/>
      <dgm:spPr/>
      <dgm:t>
        <a:bodyPr/>
        <a:lstStyle/>
        <a:p>
          <a:pPr rtl="0"/>
          <a:r>
            <a:rPr lang="ru-RU" sz="1400" smtClean="0"/>
            <a:t>восприятие рекламы — эмоциональное, рациональное;</a:t>
          </a:r>
          <a:endParaRPr lang="ru-RU" sz="1400"/>
        </a:p>
      </dgm:t>
    </dgm:pt>
    <dgm:pt modelId="{10DC38CD-7C52-4880-B06B-98CE7721F85D}" type="parTrans" cxnId="{E669C422-20D4-4B94-9345-938CCEE67AFA}">
      <dgm:prSet/>
      <dgm:spPr/>
      <dgm:t>
        <a:bodyPr/>
        <a:lstStyle/>
        <a:p>
          <a:endParaRPr lang="ru-RU"/>
        </a:p>
      </dgm:t>
    </dgm:pt>
    <dgm:pt modelId="{2CD0E4B2-FC46-4B27-8BA0-A9ADD730F289}" type="sibTrans" cxnId="{E669C422-20D4-4B94-9345-938CCEE67AFA}">
      <dgm:prSet/>
      <dgm:spPr/>
      <dgm:t>
        <a:bodyPr/>
        <a:lstStyle/>
        <a:p>
          <a:endParaRPr lang="ru-RU"/>
        </a:p>
      </dgm:t>
    </dgm:pt>
    <dgm:pt modelId="{AE8A7BE2-B02F-40E1-8F01-BA39458E2466}">
      <dgm:prSet custT="1"/>
      <dgm:spPr/>
      <dgm:t>
        <a:bodyPr/>
        <a:lstStyle/>
        <a:p>
          <a:pPr rtl="0"/>
          <a:r>
            <a:rPr lang="ru-RU" sz="1400" smtClean="0"/>
            <a:t>рекламная «зашумленность» — низкая, высокая;</a:t>
          </a:r>
          <a:endParaRPr lang="ru-RU" sz="1400"/>
        </a:p>
      </dgm:t>
    </dgm:pt>
    <dgm:pt modelId="{9C36D2D1-10F2-4A80-8DD9-BC43ECC12499}" type="parTrans" cxnId="{B26C55F0-72AD-4B97-9E74-B26975DB6E53}">
      <dgm:prSet/>
      <dgm:spPr/>
      <dgm:t>
        <a:bodyPr/>
        <a:lstStyle/>
        <a:p>
          <a:endParaRPr lang="ru-RU"/>
        </a:p>
      </dgm:t>
    </dgm:pt>
    <dgm:pt modelId="{CB19A0E0-4C9E-46B0-B532-08DB76082445}" type="sibTrans" cxnId="{B26C55F0-72AD-4B97-9E74-B26975DB6E53}">
      <dgm:prSet/>
      <dgm:spPr/>
      <dgm:t>
        <a:bodyPr/>
        <a:lstStyle/>
        <a:p>
          <a:endParaRPr lang="ru-RU"/>
        </a:p>
      </dgm:t>
    </dgm:pt>
    <dgm:pt modelId="{778BD292-B6EE-4FE1-BF28-4C47EF51877E}">
      <dgm:prSet custT="1"/>
      <dgm:spPr/>
      <dgm:t>
        <a:bodyPr/>
        <a:lstStyle/>
        <a:p>
          <a:pPr rtl="0"/>
          <a:r>
            <a:rPr lang="ru-RU" sz="1400" smtClean="0"/>
            <a:t>конкурентное присутствие — высокое, низкое;</a:t>
          </a:r>
          <a:endParaRPr lang="ru-RU" sz="1400"/>
        </a:p>
      </dgm:t>
    </dgm:pt>
    <dgm:pt modelId="{0E9A8C02-9710-4294-BB25-9BAA0AD5773E}" type="parTrans" cxnId="{72920C8A-C1B6-4312-B7C8-F0D1AB3704AD}">
      <dgm:prSet/>
      <dgm:spPr/>
      <dgm:t>
        <a:bodyPr/>
        <a:lstStyle/>
        <a:p>
          <a:endParaRPr lang="ru-RU"/>
        </a:p>
      </dgm:t>
    </dgm:pt>
    <dgm:pt modelId="{E7DDB1EC-3C79-4D88-8B6E-DC5A6DE083EB}" type="sibTrans" cxnId="{72920C8A-C1B6-4312-B7C8-F0D1AB3704AD}">
      <dgm:prSet/>
      <dgm:spPr/>
      <dgm:t>
        <a:bodyPr/>
        <a:lstStyle/>
        <a:p>
          <a:endParaRPr lang="ru-RU"/>
        </a:p>
      </dgm:t>
    </dgm:pt>
    <dgm:pt modelId="{F8171884-B411-4F28-86BD-653238E5E763}">
      <dgm:prSet custT="1"/>
      <dgm:spPr/>
      <dgm:t>
        <a:bodyPr/>
        <a:lstStyle/>
        <a:p>
          <a:pPr rtl="0"/>
          <a:r>
            <a:rPr lang="ru-RU" sz="1400" dirty="0" smtClean="0"/>
            <a:t>стоимость рекламы — общая стоимость, стоимость контакта с потребителем;</a:t>
          </a:r>
          <a:endParaRPr lang="ru-RU" sz="1400" dirty="0"/>
        </a:p>
      </dgm:t>
    </dgm:pt>
    <dgm:pt modelId="{50BC3325-E434-4EC7-9307-640B3E30BC66}" type="parTrans" cxnId="{8B5AC0D3-13CC-4537-9F79-F74B46E21C96}">
      <dgm:prSet/>
      <dgm:spPr/>
      <dgm:t>
        <a:bodyPr/>
        <a:lstStyle/>
        <a:p>
          <a:endParaRPr lang="ru-RU"/>
        </a:p>
      </dgm:t>
    </dgm:pt>
    <dgm:pt modelId="{B3B9F8A2-3996-43A0-93D2-C29106A4AB11}" type="sibTrans" cxnId="{8B5AC0D3-13CC-4537-9F79-F74B46E21C96}">
      <dgm:prSet/>
      <dgm:spPr/>
      <dgm:t>
        <a:bodyPr/>
        <a:lstStyle/>
        <a:p>
          <a:endParaRPr lang="ru-RU"/>
        </a:p>
      </dgm:t>
    </dgm:pt>
    <dgm:pt modelId="{DB394297-1DA0-4EF8-8FFF-B7BA36DA4661}">
      <dgm:prSet custT="1"/>
      <dgm:spPr/>
      <dgm:t>
        <a:bodyPr/>
        <a:lstStyle/>
        <a:p>
          <a:pPr rtl="0"/>
          <a:r>
            <a:rPr lang="ru-RU" sz="1400" smtClean="0"/>
            <a:t>стоимость рейтинга;</a:t>
          </a:r>
          <a:endParaRPr lang="ru-RU" sz="1400"/>
        </a:p>
      </dgm:t>
    </dgm:pt>
    <dgm:pt modelId="{EF705218-3C7B-4D37-9F05-9F9AB1826E1C}" type="parTrans" cxnId="{D822D0FF-9FD5-480F-B02C-49A4E7EFE357}">
      <dgm:prSet/>
      <dgm:spPr/>
      <dgm:t>
        <a:bodyPr/>
        <a:lstStyle/>
        <a:p>
          <a:endParaRPr lang="ru-RU"/>
        </a:p>
      </dgm:t>
    </dgm:pt>
    <dgm:pt modelId="{BDC10D25-F058-4F50-B41E-D3B0C9434F4B}" type="sibTrans" cxnId="{D822D0FF-9FD5-480F-B02C-49A4E7EFE357}">
      <dgm:prSet/>
      <dgm:spPr/>
      <dgm:t>
        <a:bodyPr/>
        <a:lstStyle/>
        <a:p>
          <a:endParaRPr lang="ru-RU"/>
        </a:p>
      </dgm:t>
    </dgm:pt>
    <dgm:pt modelId="{BD467C32-FA13-4D63-88DB-69EDE3F21932}">
      <dgm:prSet custT="1"/>
      <dgm:spPr/>
      <dgm:t>
        <a:bodyPr/>
        <a:lstStyle/>
        <a:p>
          <a:pPr rtl="0"/>
          <a:r>
            <a:rPr lang="ru-RU" sz="1400" smtClean="0"/>
            <a:t>имеющийся опыт эффективности — собственный, других рекламодателей.</a:t>
          </a:r>
          <a:endParaRPr lang="ru-RU" sz="1400"/>
        </a:p>
      </dgm:t>
    </dgm:pt>
    <dgm:pt modelId="{0968CA29-9908-49B7-B3FA-EA1FE58A5949}" type="parTrans" cxnId="{BF148C96-B86B-42C8-8C82-999182244B96}">
      <dgm:prSet/>
      <dgm:spPr/>
      <dgm:t>
        <a:bodyPr/>
        <a:lstStyle/>
        <a:p>
          <a:endParaRPr lang="ru-RU"/>
        </a:p>
      </dgm:t>
    </dgm:pt>
    <dgm:pt modelId="{87F9429E-5C25-46D5-8857-BCA823A860C9}" type="sibTrans" cxnId="{BF148C96-B86B-42C8-8C82-999182244B96}">
      <dgm:prSet/>
      <dgm:spPr/>
      <dgm:t>
        <a:bodyPr/>
        <a:lstStyle/>
        <a:p>
          <a:endParaRPr lang="ru-RU"/>
        </a:p>
      </dgm:t>
    </dgm:pt>
    <dgm:pt modelId="{7EBA54FB-1DA0-4BCF-99F9-FED6FF8D6E53}" type="pres">
      <dgm:prSet presAssocID="{D9C49F2F-6E27-4F8A-8401-EAFC8FF770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84C3D-F63E-457D-B70E-7F8F9626C3E6}" type="pres">
      <dgm:prSet presAssocID="{6594418E-1EA2-42FF-B29C-9CD1E686F992}" presName="root1" presStyleCnt="0"/>
      <dgm:spPr/>
    </dgm:pt>
    <dgm:pt modelId="{28F13A86-97CF-414E-B1D0-C2F0DEB8988C}" type="pres">
      <dgm:prSet presAssocID="{6594418E-1EA2-42FF-B29C-9CD1E686F992}" presName="LevelOneTextNode" presStyleLbl="node0" presStyleIdx="0" presStyleCnt="1" custScaleX="415789" custScaleY="349830" custLinFactNeighborX="-75799" custLinFactNeighborY="-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3820E-614F-4BE7-81FD-55F67A06E526}" type="pres">
      <dgm:prSet presAssocID="{6594418E-1EA2-42FF-B29C-9CD1E686F992}" presName="level2hierChild" presStyleCnt="0"/>
      <dgm:spPr/>
    </dgm:pt>
    <dgm:pt modelId="{FDABF54B-F591-4D88-B3EB-B7BF5D4DA354}" type="pres">
      <dgm:prSet presAssocID="{917663E7-D56F-4620-90F9-9F0C4E1EBFD5}" presName="conn2-1" presStyleLbl="parChTrans1D2" presStyleIdx="0" presStyleCnt="15"/>
      <dgm:spPr/>
      <dgm:t>
        <a:bodyPr/>
        <a:lstStyle/>
        <a:p>
          <a:endParaRPr lang="ru-RU"/>
        </a:p>
      </dgm:t>
    </dgm:pt>
    <dgm:pt modelId="{F71B253A-69B9-41B2-B1C3-A1AED9B92A3F}" type="pres">
      <dgm:prSet presAssocID="{917663E7-D56F-4620-90F9-9F0C4E1EBFD5}" presName="connTx" presStyleLbl="parChTrans1D2" presStyleIdx="0" presStyleCnt="15"/>
      <dgm:spPr/>
      <dgm:t>
        <a:bodyPr/>
        <a:lstStyle/>
        <a:p>
          <a:endParaRPr lang="ru-RU"/>
        </a:p>
      </dgm:t>
    </dgm:pt>
    <dgm:pt modelId="{D9A810BB-4C5A-430E-9D05-ACE0D3F9D985}" type="pres">
      <dgm:prSet presAssocID="{81B5AC4A-4688-4418-82BC-2A1379559591}" presName="root2" presStyleCnt="0"/>
      <dgm:spPr/>
    </dgm:pt>
    <dgm:pt modelId="{FB57E074-8A54-476F-AB52-7555A0D16363}" type="pres">
      <dgm:prSet presAssocID="{81B5AC4A-4688-4418-82BC-2A1379559591}" presName="LevelTwoTextNode" presStyleLbl="node2" presStyleIdx="0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B8F8B-ADF5-42D3-951B-E4793CC14768}" type="pres">
      <dgm:prSet presAssocID="{81B5AC4A-4688-4418-82BC-2A1379559591}" presName="level3hierChild" presStyleCnt="0"/>
      <dgm:spPr/>
    </dgm:pt>
    <dgm:pt modelId="{022594C4-E780-4420-A388-62A53B7AA7AE}" type="pres">
      <dgm:prSet presAssocID="{E1C261FA-4249-427C-97EA-02679678144B}" presName="conn2-1" presStyleLbl="parChTrans1D2" presStyleIdx="1" presStyleCnt="15"/>
      <dgm:spPr/>
      <dgm:t>
        <a:bodyPr/>
        <a:lstStyle/>
        <a:p>
          <a:endParaRPr lang="ru-RU"/>
        </a:p>
      </dgm:t>
    </dgm:pt>
    <dgm:pt modelId="{5B904C3A-D9F1-411B-9A4F-0843050C597F}" type="pres">
      <dgm:prSet presAssocID="{E1C261FA-4249-427C-97EA-02679678144B}" presName="connTx" presStyleLbl="parChTrans1D2" presStyleIdx="1" presStyleCnt="15"/>
      <dgm:spPr/>
      <dgm:t>
        <a:bodyPr/>
        <a:lstStyle/>
        <a:p>
          <a:endParaRPr lang="ru-RU"/>
        </a:p>
      </dgm:t>
    </dgm:pt>
    <dgm:pt modelId="{F7112E30-7476-427D-A956-383D80B53032}" type="pres">
      <dgm:prSet presAssocID="{CEE5B798-BCE3-410E-98A8-EEF72B1E4EE0}" presName="root2" presStyleCnt="0"/>
      <dgm:spPr/>
    </dgm:pt>
    <dgm:pt modelId="{0A610038-E7D0-41F6-8317-3981B60EC2F6}" type="pres">
      <dgm:prSet presAssocID="{CEE5B798-BCE3-410E-98A8-EEF72B1E4EE0}" presName="LevelTwoTextNode" presStyleLbl="node2" presStyleIdx="1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356A0-FEA1-40C6-86F2-DD0867ADE3CC}" type="pres">
      <dgm:prSet presAssocID="{CEE5B798-BCE3-410E-98A8-EEF72B1E4EE0}" presName="level3hierChild" presStyleCnt="0"/>
      <dgm:spPr/>
    </dgm:pt>
    <dgm:pt modelId="{7BA5F078-6CF6-4A0C-97C7-E25F852D4527}" type="pres">
      <dgm:prSet presAssocID="{D08D5A1E-0D98-44E2-9C04-CA38840EBA42}" presName="conn2-1" presStyleLbl="parChTrans1D2" presStyleIdx="2" presStyleCnt="15"/>
      <dgm:spPr/>
      <dgm:t>
        <a:bodyPr/>
        <a:lstStyle/>
        <a:p>
          <a:endParaRPr lang="ru-RU"/>
        </a:p>
      </dgm:t>
    </dgm:pt>
    <dgm:pt modelId="{558FB46C-C311-48FC-B0FC-8B4A4E8DE972}" type="pres">
      <dgm:prSet presAssocID="{D08D5A1E-0D98-44E2-9C04-CA38840EBA42}" presName="connTx" presStyleLbl="parChTrans1D2" presStyleIdx="2" presStyleCnt="15"/>
      <dgm:spPr/>
      <dgm:t>
        <a:bodyPr/>
        <a:lstStyle/>
        <a:p>
          <a:endParaRPr lang="ru-RU"/>
        </a:p>
      </dgm:t>
    </dgm:pt>
    <dgm:pt modelId="{77CE50F3-6F90-42D1-9AD0-4ED600C7423D}" type="pres">
      <dgm:prSet presAssocID="{E4ACB7E1-EA3A-47A6-9B57-98AE8F049866}" presName="root2" presStyleCnt="0"/>
      <dgm:spPr/>
    </dgm:pt>
    <dgm:pt modelId="{41A0735B-3230-4EB3-872C-4D084D5F14E3}" type="pres">
      <dgm:prSet presAssocID="{E4ACB7E1-EA3A-47A6-9B57-98AE8F049866}" presName="LevelTwoTextNode" presStyleLbl="node2" presStyleIdx="2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58125-8F7F-4A2D-8207-FEC3765CD012}" type="pres">
      <dgm:prSet presAssocID="{E4ACB7E1-EA3A-47A6-9B57-98AE8F049866}" presName="level3hierChild" presStyleCnt="0"/>
      <dgm:spPr/>
    </dgm:pt>
    <dgm:pt modelId="{C2E33B59-5878-42A8-91F7-0C7EA951CB2D}" type="pres">
      <dgm:prSet presAssocID="{C2A1C310-5B99-4DCE-90E6-9BE728589180}" presName="conn2-1" presStyleLbl="parChTrans1D2" presStyleIdx="3" presStyleCnt="15"/>
      <dgm:spPr/>
      <dgm:t>
        <a:bodyPr/>
        <a:lstStyle/>
        <a:p>
          <a:endParaRPr lang="ru-RU"/>
        </a:p>
      </dgm:t>
    </dgm:pt>
    <dgm:pt modelId="{DA385CF2-E18C-4FAA-AE75-C591F83FD911}" type="pres">
      <dgm:prSet presAssocID="{C2A1C310-5B99-4DCE-90E6-9BE728589180}" presName="connTx" presStyleLbl="parChTrans1D2" presStyleIdx="3" presStyleCnt="15"/>
      <dgm:spPr/>
      <dgm:t>
        <a:bodyPr/>
        <a:lstStyle/>
        <a:p>
          <a:endParaRPr lang="ru-RU"/>
        </a:p>
      </dgm:t>
    </dgm:pt>
    <dgm:pt modelId="{65E4206D-0CCB-43E5-8211-3400ECFD3DEA}" type="pres">
      <dgm:prSet presAssocID="{EC90EA03-A45F-4A63-9EFB-555B97B4ABB8}" presName="root2" presStyleCnt="0"/>
      <dgm:spPr/>
    </dgm:pt>
    <dgm:pt modelId="{4FA27DE7-D1AA-4615-8926-C769BB5DEBD2}" type="pres">
      <dgm:prSet presAssocID="{EC90EA03-A45F-4A63-9EFB-555B97B4ABB8}" presName="LevelTwoTextNode" presStyleLbl="node2" presStyleIdx="3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606A8-20E3-4744-A46B-F1D787619B87}" type="pres">
      <dgm:prSet presAssocID="{EC90EA03-A45F-4A63-9EFB-555B97B4ABB8}" presName="level3hierChild" presStyleCnt="0"/>
      <dgm:spPr/>
    </dgm:pt>
    <dgm:pt modelId="{AC79A818-773E-4C22-91E9-E7DDD1343720}" type="pres">
      <dgm:prSet presAssocID="{34A8EB71-9D51-4A42-BEC4-4DD319B6E155}" presName="conn2-1" presStyleLbl="parChTrans1D2" presStyleIdx="4" presStyleCnt="15"/>
      <dgm:spPr/>
      <dgm:t>
        <a:bodyPr/>
        <a:lstStyle/>
        <a:p>
          <a:endParaRPr lang="ru-RU"/>
        </a:p>
      </dgm:t>
    </dgm:pt>
    <dgm:pt modelId="{A6F3CF26-5345-425A-9F2D-61A3BD7068C6}" type="pres">
      <dgm:prSet presAssocID="{34A8EB71-9D51-4A42-BEC4-4DD319B6E155}" presName="connTx" presStyleLbl="parChTrans1D2" presStyleIdx="4" presStyleCnt="15"/>
      <dgm:spPr/>
      <dgm:t>
        <a:bodyPr/>
        <a:lstStyle/>
        <a:p>
          <a:endParaRPr lang="ru-RU"/>
        </a:p>
      </dgm:t>
    </dgm:pt>
    <dgm:pt modelId="{2B655561-A8BD-42E4-9082-3F90C592516F}" type="pres">
      <dgm:prSet presAssocID="{4E2CA209-9021-4B4C-B951-A60A1B37D827}" presName="root2" presStyleCnt="0"/>
      <dgm:spPr/>
    </dgm:pt>
    <dgm:pt modelId="{12C658A7-2ECA-4DE8-843A-49293B193243}" type="pres">
      <dgm:prSet presAssocID="{4E2CA209-9021-4B4C-B951-A60A1B37D827}" presName="LevelTwoTextNode" presStyleLbl="node2" presStyleIdx="4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EBC1C-0237-4CF7-97DF-6DCA53EB1881}" type="pres">
      <dgm:prSet presAssocID="{4E2CA209-9021-4B4C-B951-A60A1B37D827}" presName="level3hierChild" presStyleCnt="0"/>
      <dgm:spPr/>
    </dgm:pt>
    <dgm:pt modelId="{6CAAE364-11D7-4B63-8FC0-7FC68F408E29}" type="pres">
      <dgm:prSet presAssocID="{C8D917EC-4C6E-4929-99F1-23A4EFD77E48}" presName="conn2-1" presStyleLbl="parChTrans1D2" presStyleIdx="5" presStyleCnt="15"/>
      <dgm:spPr/>
      <dgm:t>
        <a:bodyPr/>
        <a:lstStyle/>
        <a:p>
          <a:endParaRPr lang="ru-RU"/>
        </a:p>
      </dgm:t>
    </dgm:pt>
    <dgm:pt modelId="{C865F7EA-9B38-4F7B-954B-02EB33C6C81A}" type="pres">
      <dgm:prSet presAssocID="{C8D917EC-4C6E-4929-99F1-23A4EFD77E48}" presName="connTx" presStyleLbl="parChTrans1D2" presStyleIdx="5" presStyleCnt="15"/>
      <dgm:spPr/>
      <dgm:t>
        <a:bodyPr/>
        <a:lstStyle/>
        <a:p>
          <a:endParaRPr lang="ru-RU"/>
        </a:p>
      </dgm:t>
    </dgm:pt>
    <dgm:pt modelId="{961BFC84-61C1-4BF5-8CB5-E8F9AECAAB4F}" type="pres">
      <dgm:prSet presAssocID="{C82DBA26-0570-4B5B-A203-5C2666918950}" presName="root2" presStyleCnt="0"/>
      <dgm:spPr/>
    </dgm:pt>
    <dgm:pt modelId="{7A5F7056-51CA-41E1-A51B-C97DDD23DC79}" type="pres">
      <dgm:prSet presAssocID="{C82DBA26-0570-4B5B-A203-5C2666918950}" presName="LevelTwoTextNode" presStyleLbl="node2" presStyleIdx="5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F27EB-53B6-4500-9315-85E3EB3B309D}" type="pres">
      <dgm:prSet presAssocID="{C82DBA26-0570-4B5B-A203-5C2666918950}" presName="level3hierChild" presStyleCnt="0"/>
      <dgm:spPr/>
    </dgm:pt>
    <dgm:pt modelId="{CA24E279-20B0-4A1A-AAE1-B6C9C7175453}" type="pres">
      <dgm:prSet presAssocID="{35B92B8B-64CC-4A1C-B84D-56899B04058D}" presName="conn2-1" presStyleLbl="parChTrans1D2" presStyleIdx="6" presStyleCnt="15"/>
      <dgm:spPr/>
      <dgm:t>
        <a:bodyPr/>
        <a:lstStyle/>
        <a:p>
          <a:endParaRPr lang="ru-RU"/>
        </a:p>
      </dgm:t>
    </dgm:pt>
    <dgm:pt modelId="{598DEF53-28B9-49E7-BF58-44F3B7091AF8}" type="pres">
      <dgm:prSet presAssocID="{35B92B8B-64CC-4A1C-B84D-56899B04058D}" presName="connTx" presStyleLbl="parChTrans1D2" presStyleIdx="6" presStyleCnt="15"/>
      <dgm:spPr/>
      <dgm:t>
        <a:bodyPr/>
        <a:lstStyle/>
        <a:p>
          <a:endParaRPr lang="ru-RU"/>
        </a:p>
      </dgm:t>
    </dgm:pt>
    <dgm:pt modelId="{F7B14C41-5F6C-4F57-9C14-2C939272158F}" type="pres">
      <dgm:prSet presAssocID="{25BAC287-B4F7-482B-8723-9EAC64C6D606}" presName="root2" presStyleCnt="0"/>
      <dgm:spPr/>
    </dgm:pt>
    <dgm:pt modelId="{3814B8C3-01F9-448D-BCA0-7C33034A072C}" type="pres">
      <dgm:prSet presAssocID="{25BAC287-B4F7-482B-8723-9EAC64C6D606}" presName="LevelTwoTextNode" presStyleLbl="node2" presStyleIdx="6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4CFFA-05FF-4849-A600-F4B72102BC1B}" type="pres">
      <dgm:prSet presAssocID="{25BAC287-B4F7-482B-8723-9EAC64C6D606}" presName="level3hierChild" presStyleCnt="0"/>
      <dgm:spPr/>
    </dgm:pt>
    <dgm:pt modelId="{E1B38286-A945-4A2B-81C5-84D4F7913F30}" type="pres">
      <dgm:prSet presAssocID="{373D4111-FD1F-4616-AE35-342E881D78DB}" presName="conn2-1" presStyleLbl="parChTrans1D2" presStyleIdx="7" presStyleCnt="15"/>
      <dgm:spPr/>
      <dgm:t>
        <a:bodyPr/>
        <a:lstStyle/>
        <a:p>
          <a:endParaRPr lang="ru-RU"/>
        </a:p>
      </dgm:t>
    </dgm:pt>
    <dgm:pt modelId="{3221E3CA-5CE9-435B-B1FF-DC4DBB4ED9A4}" type="pres">
      <dgm:prSet presAssocID="{373D4111-FD1F-4616-AE35-342E881D78DB}" presName="connTx" presStyleLbl="parChTrans1D2" presStyleIdx="7" presStyleCnt="15"/>
      <dgm:spPr/>
      <dgm:t>
        <a:bodyPr/>
        <a:lstStyle/>
        <a:p>
          <a:endParaRPr lang="ru-RU"/>
        </a:p>
      </dgm:t>
    </dgm:pt>
    <dgm:pt modelId="{D67E8AAB-E94E-496A-97B7-87427EEB3EA9}" type="pres">
      <dgm:prSet presAssocID="{9E92D987-0ADC-4AE7-A734-C339B75B398B}" presName="root2" presStyleCnt="0"/>
      <dgm:spPr/>
    </dgm:pt>
    <dgm:pt modelId="{A28950F6-604D-4541-B492-0FA5978821CB}" type="pres">
      <dgm:prSet presAssocID="{9E92D987-0ADC-4AE7-A734-C339B75B398B}" presName="LevelTwoTextNode" presStyleLbl="node2" presStyleIdx="7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18A43A-2470-4500-93EF-F0A5757CA489}" type="pres">
      <dgm:prSet presAssocID="{9E92D987-0ADC-4AE7-A734-C339B75B398B}" presName="level3hierChild" presStyleCnt="0"/>
      <dgm:spPr/>
    </dgm:pt>
    <dgm:pt modelId="{66FE040A-3A81-48F0-A1A0-A9438D64F65C}" type="pres">
      <dgm:prSet presAssocID="{68D7FCB5-9D78-4E32-A4BB-E18BBB0A477C}" presName="conn2-1" presStyleLbl="parChTrans1D2" presStyleIdx="8" presStyleCnt="15"/>
      <dgm:spPr/>
      <dgm:t>
        <a:bodyPr/>
        <a:lstStyle/>
        <a:p>
          <a:endParaRPr lang="ru-RU"/>
        </a:p>
      </dgm:t>
    </dgm:pt>
    <dgm:pt modelId="{78D0ADD4-0D61-4C89-8E55-90466CDAC075}" type="pres">
      <dgm:prSet presAssocID="{68D7FCB5-9D78-4E32-A4BB-E18BBB0A477C}" presName="connTx" presStyleLbl="parChTrans1D2" presStyleIdx="8" presStyleCnt="15"/>
      <dgm:spPr/>
      <dgm:t>
        <a:bodyPr/>
        <a:lstStyle/>
        <a:p>
          <a:endParaRPr lang="ru-RU"/>
        </a:p>
      </dgm:t>
    </dgm:pt>
    <dgm:pt modelId="{2994AC73-C349-412F-BC84-289F937DEABC}" type="pres">
      <dgm:prSet presAssocID="{48A2C8B3-1B5D-4803-AD1D-7E28DE93FB81}" presName="root2" presStyleCnt="0"/>
      <dgm:spPr/>
    </dgm:pt>
    <dgm:pt modelId="{4EAB2462-251C-4C79-A64F-26C0596057BF}" type="pres">
      <dgm:prSet presAssocID="{48A2C8B3-1B5D-4803-AD1D-7E28DE93FB81}" presName="LevelTwoTextNode" presStyleLbl="node2" presStyleIdx="8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93339-D218-4D67-A466-223A872F1728}" type="pres">
      <dgm:prSet presAssocID="{48A2C8B3-1B5D-4803-AD1D-7E28DE93FB81}" presName="level3hierChild" presStyleCnt="0"/>
      <dgm:spPr/>
    </dgm:pt>
    <dgm:pt modelId="{E06B62A5-B52C-44FC-8349-C5E913EE8B08}" type="pres">
      <dgm:prSet presAssocID="{10DC38CD-7C52-4880-B06B-98CE7721F85D}" presName="conn2-1" presStyleLbl="parChTrans1D2" presStyleIdx="9" presStyleCnt="15"/>
      <dgm:spPr/>
      <dgm:t>
        <a:bodyPr/>
        <a:lstStyle/>
        <a:p>
          <a:endParaRPr lang="ru-RU"/>
        </a:p>
      </dgm:t>
    </dgm:pt>
    <dgm:pt modelId="{60C23F95-2F3D-4C1D-B4C6-217018FE0D7E}" type="pres">
      <dgm:prSet presAssocID="{10DC38CD-7C52-4880-B06B-98CE7721F85D}" presName="connTx" presStyleLbl="parChTrans1D2" presStyleIdx="9" presStyleCnt="15"/>
      <dgm:spPr/>
      <dgm:t>
        <a:bodyPr/>
        <a:lstStyle/>
        <a:p>
          <a:endParaRPr lang="ru-RU"/>
        </a:p>
      </dgm:t>
    </dgm:pt>
    <dgm:pt modelId="{FC1D3793-0D32-4D68-BC8B-6F49FF41B66A}" type="pres">
      <dgm:prSet presAssocID="{10937CF3-8C8B-4D29-8456-13959F8CB3CA}" presName="root2" presStyleCnt="0"/>
      <dgm:spPr/>
    </dgm:pt>
    <dgm:pt modelId="{06567DFF-50EE-413B-99B5-D04E1342AA66}" type="pres">
      <dgm:prSet presAssocID="{10937CF3-8C8B-4D29-8456-13959F8CB3CA}" presName="LevelTwoTextNode" presStyleLbl="node2" presStyleIdx="9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A4B8E-A54A-42EA-BE1D-104C865720F7}" type="pres">
      <dgm:prSet presAssocID="{10937CF3-8C8B-4D29-8456-13959F8CB3CA}" presName="level3hierChild" presStyleCnt="0"/>
      <dgm:spPr/>
    </dgm:pt>
    <dgm:pt modelId="{3EFD3CE2-FF92-4B2E-AA22-9EE3B572A027}" type="pres">
      <dgm:prSet presAssocID="{9C36D2D1-10F2-4A80-8DD9-BC43ECC12499}" presName="conn2-1" presStyleLbl="parChTrans1D2" presStyleIdx="10" presStyleCnt="15"/>
      <dgm:spPr/>
      <dgm:t>
        <a:bodyPr/>
        <a:lstStyle/>
        <a:p>
          <a:endParaRPr lang="ru-RU"/>
        </a:p>
      </dgm:t>
    </dgm:pt>
    <dgm:pt modelId="{7E68D64F-1F8C-4B66-970E-783E3095839D}" type="pres">
      <dgm:prSet presAssocID="{9C36D2D1-10F2-4A80-8DD9-BC43ECC12499}" presName="connTx" presStyleLbl="parChTrans1D2" presStyleIdx="10" presStyleCnt="15"/>
      <dgm:spPr/>
      <dgm:t>
        <a:bodyPr/>
        <a:lstStyle/>
        <a:p>
          <a:endParaRPr lang="ru-RU"/>
        </a:p>
      </dgm:t>
    </dgm:pt>
    <dgm:pt modelId="{A06AC991-A7B0-4D06-BBAA-9D08A6358727}" type="pres">
      <dgm:prSet presAssocID="{AE8A7BE2-B02F-40E1-8F01-BA39458E2466}" presName="root2" presStyleCnt="0"/>
      <dgm:spPr/>
    </dgm:pt>
    <dgm:pt modelId="{656FFBA3-ADE7-4D9A-91CC-159C4386686E}" type="pres">
      <dgm:prSet presAssocID="{AE8A7BE2-B02F-40E1-8F01-BA39458E2466}" presName="LevelTwoTextNode" presStyleLbl="node2" presStyleIdx="10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E043AE-55D8-4539-AFFF-8C4A6C6A5DF8}" type="pres">
      <dgm:prSet presAssocID="{AE8A7BE2-B02F-40E1-8F01-BA39458E2466}" presName="level3hierChild" presStyleCnt="0"/>
      <dgm:spPr/>
    </dgm:pt>
    <dgm:pt modelId="{D741BD27-E6C3-4A2B-8D7F-A74E4DE4E446}" type="pres">
      <dgm:prSet presAssocID="{0E9A8C02-9710-4294-BB25-9BAA0AD5773E}" presName="conn2-1" presStyleLbl="parChTrans1D2" presStyleIdx="11" presStyleCnt="15"/>
      <dgm:spPr/>
      <dgm:t>
        <a:bodyPr/>
        <a:lstStyle/>
        <a:p>
          <a:endParaRPr lang="ru-RU"/>
        </a:p>
      </dgm:t>
    </dgm:pt>
    <dgm:pt modelId="{8DEE783B-14C1-4A5B-864A-0AC44FCF7E55}" type="pres">
      <dgm:prSet presAssocID="{0E9A8C02-9710-4294-BB25-9BAA0AD5773E}" presName="connTx" presStyleLbl="parChTrans1D2" presStyleIdx="11" presStyleCnt="15"/>
      <dgm:spPr/>
      <dgm:t>
        <a:bodyPr/>
        <a:lstStyle/>
        <a:p>
          <a:endParaRPr lang="ru-RU"/>
        </a:p>
      </dgm:t>
    </dgm:pt>
    <dgm:pt modelId="{79DC486E-DDED-4338-9D29-F34EADA3B3A4}" type="pres">
      <dgm:prSet presAssocID="{778BD292-B6EE-4FE1-BF28-4C47EF51877E}" presName="root2" presStyleCnt="0"/>
      <dgm:spPr/>
    </dgm:pt>
    <dgm:pt modelId="{78C0388B-6C8B-40F9-8497-EB91F7D33C7F}" type="pres">
      <dgm:prSet presAssocID="{778BD292-B6EE-4FE1-BF28-4C47EF51877E}" presName="LevelTwoTextNode" presStyleLbl="node2" presStyleIdx="11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50C1D-32EA-4E5B-801C-15F4E17D268B}" type="pres">
      <dgm:prSet presAssocID="{778BD292-B6EE-4FE1-BF28-4C47EF51877E}" presName="level3hierChild" presStyleCnt="0"/>
      <dgm:spPr/>
    </dgm:pt>
    <dgm:pt modelId="{86E6200D-1D35-4AED-BD69-DCD4547565DF}" type="pres">
      <dgm:prSet presAssocID="{50BC3325-E434-4EC7-9307-640B3E30BC66}" presName="conn2-1" presStyleLbl="parChTrans1D2" presStyleIdx="12" presStyleCnt="15"/>
      <dgm:spPr/>
      <dgm:t>
        <a:bodyPr/>
        <a:lstStyle/>
        <a:p>
          <a:endParaRPr lang="ru-RU"/>
        </a:p>
      </dgm:t>
    </dgm:pt>
    <dgm:pt modelId="{44AE87D7-4CBC-44D2-BB01-7EAC759BAD2F}" type="pres">
      <dgm:prSet presAssocID="{50BC3325-E434-4EC7-9307-640B3E30BC66}" presName="connTx" presStyleLbl="parChTrans1D2" presStyleIdx="12" presStyleCnt="15"/>
      <dgm:spPr/>
      <dgm:t>
        <a:bodyPr/>
        <a:lstStyle/>
        <a:p>
          <a:endParaRPr lang="ru-RU"/>
        </a:p>
      </dgm:t>
    </dgm:pt>
    <dgm:pt modelId="{2E227DAB-3A8D-4E0B-B1B8-DB021D4BA518}" type="pres">
      <dgm:prSet presAssocID="{F8171884-B411-4F28-86BD-653238E5E763}" presName="root2" presStyleCnt="0"/>
      <dgm:spPr/>
    </dgm:pt>
    <dgm:pt modelId="{C6FD399A-C0A8-47C2-B0B9-1666677A6D3E}" type="pres">
      <dgm:prSet presAssocID="{F8171884-B411-4F28-86BD-653238E5E763}" presName="LevelTwoTextNode" presStyleLbl="node2" presStyleIdx="12" presStyleCnt="15" custScaleX="808703" custScaleY="87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2CAC4-0307-4583-870E-4DC8EDE37DFD}" type="pres">
      <dgm:prSet presAssocID="{F8171884-B411-4F28-86BD-653238E5E763}" presName="level3hierChild" presStyleCnt="0"/>
      <dgm:spPr/>
    </dgm:pt>
    <dgm:pt modelId="{DCED14B5-67A5-4D93-B588-6F8B89D5416B}" type="pres">
      <dgm:prSet presAssocID="{EF705218-3C7B-4D37-9F05-9F9AB1826E1C}" presName="conn2-1" presStyleLbl="parChTrans1D2" presStyleIdx="13" presStyleCnt="15"/>
      <dgm:spPr/>
      <dgm:t>
        <a:bodyPr/>
        <a:lstStyle/>
        <a:p>
          <a:endParaRPr lang="ru-RU"/>
        </a:p>
      </dgm:t>
    </dgm:pt>
    <dgm:pt modelId="{AE11881B-012A-4EAA-859A-4D94331FD47D}" type="pres">
      <dgm:prSet presAssocID="{EF705218-3C7B-4D37-9F05-9F9AB1826E1C}" presName="connTx" presStyleLbl="parChTrans1D2" presStyleIdx="13" presStyleCnt="15"/>
      <dgm:spPr/>
      <dgm:t>
        <a:bodyPr/>
        <a:lstStyle/>
        <a:p>
          <a:endParaRPr lang="ru-RU"/>
        </a:p>
      </dgm:t>
    </dgm:pt>
    <dgm:pt modelId="{C3664921-185E-4D2D-AEDE-0EED380CC878}" type="pres">
      <dgm:prSet presAssocID="{DB394297-1DA0-4EF8-8FFF-B7BA36DA4661}" presName="root2" presStyleCnt="0"/>
      <dgm:spPr/>
    </dgm:pt>
    <dgm:pt modelId="{038CF40A-3F2D-4BF5-A110-04111B1B7886}" type="pres">
      <dgm:prSet presAssocID="{DB394297-1DA0-4EF8-8FFF-B7BA36DA4661}" presName="LevelTwoTextNode" presStyleLbl="node2" presStyleIdx="13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E189BC-36D1-4752-BCB6-160883086735}" type="pres">
      <dgm:prSet presAssocID="{DB394297-1DA0-4EF8-8FFF-B7BA36DA4661}" presName="level3hierChild" presStyleCnt="0"/>
      <dgm:spPr/>
    </dgm:pt>
    <dgm:pt modelId="{F6898A33-FAD3-4D02-8E9F-F64FE97395D4}" type="pres">
      <dgm:prSet presAssocID="{0968CA29-9908-49B7-B3FA-EA1FE58A5949}" presName="conn2-1" presStyleLbl="parChTrans1D2" presStyleIdx="14" presStyleCnt="15"/>
      <dgm:spPr/>
      <dgm:t>
        <a:bodyPr/>
        <a:lstStyle/>
        <a:p>
          <a:endParaRPr lang="ru-RU"/>
        </a:p>
      </dgm:t>
    </dgm:pt>
    <dgm:pt modelId="{F4406DC5-BC9E-4898-B33A-9A7C4B1EFFDA}" type="pres">
      <dgm:prSet presAssocID="{0968CA29-9908-49B7-B3FA-EA1FE58A5949}" presName="connTx" presStyleLbl="parChTrans1D2" presStyleIdx="14" presStyleCnt="15"/>
      <dgm:spPr/>
      <dgm:t>
        <a:bodyPr/>
        <a:lstStyle/>
        <a:p>
          <a:endParaRPr lang="ru-RU"/>
        </a:p>
      </dgm:t>
    </dgm:pt>
    <dgm:pt modelId="{62762BBF-EF76-455E-BB60-4F099980C0BD}" type="pres">
      <dgm:prSet presAssocID="{BD467C32-FA13-4D63-88DB-69EDE3F21932}" presName="root2" presStyleCnt="0"/>
      <dgm:spPr/>
    </dgm:pt>
    <dgm:pt modelId="{5BF71B14-BE47-4BC2-BCCA-F78D85446FA1}" type="pres">
      <dgm:prSet presAssocID="{BD467C32-FA13-4D63-88DB-69EDE3F21932}" presName="LevelTwoTextNode" presStyleLbl="node2" presStyleIdx="14" presStyleCnt="15" custScaleX="808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DD0CF-B8F0-47FC-8B5E-D4473748F274}" type="pres">
      <dgm:prSet presAssocID="{BD467C32-FA13-4D63-88DB-69EDE3F21932}" presName="level3hierChild" presStyleCnt="0"/>
      <dgm:spPr/>
    </dgm:pt>
  </dgm:ptLst>
  <dgm:cxnLst>
    <dgm:cxn modelId="{D3DD5F7C-864F-4F68-A2FC-B09860B46351}" srcId="{6594418E-1EA2-42FF-B29C-9CD1E686F992}" destId="{25BAC287-B4F7-482B-8723-9EAC64C6D606}" srcOrd="6" destOrd="0" parTransId="{35B92B8B-64CC-4A1C-B84D-56899B04058D}" sibTransId="{C9BA01B2-D51D-4154-A6D2-BE3024C7C24A}"/>
    <dgm:cxn modelId="{D59FFAF4-4707-43C8-83CD-F669CBD75423}" srcId="{6594418E-1EA2-42FF-B29C-9CD1E686F992}" destId="{CEE5B798-BCE3-410E-98A8-EEF72B1E4EE0}" srcOrd="1" destOrd="0" parTransId="{E1C261FA-4249-427C-97EA-02679678144B}" sibTransId="{FE61F32D-169F-4BEA-ACF2-E1B69B8F5C73}"/>
    <dgm:cxn modelId="{3943B710-1A60-4CF6-861D-34AD1F3CEA38}" type="presOf" srcId="{E4ACB7E1-EA3A-47A6-9B57-98AE8F049866}" destId="{41A0735B-3230-4EB3-872C-4D084D5F14E3}" srcOrd="0" destOrd="0" presId="urn:microsoft.com/office/officeart/2008/layout/HorizontalMultiLevelHierarchy"/>
    <dgm:cxn modelId="{33A835E0-6403-4471-BDC7-A7CEF190B241}" type="presOf" srcId="{10937CF3-8C8B-4D29-8456-13959F8CB3CA}" destId="{06567DFF-50EE-413B-99B5-D04E1342AA66}" srcOrd="0" destOrd="0" presId="urn:microsoft.com/office/officeart/2008/layout/HorizontalMultiLevelHierarchy"/>
    <dgm:cxn modelId="{B6A8969B-4C92-4C56-A2A9-1B352A62B6DA}" type="presOf" srcId="{CEE5B798-BCE3-410E-98A8-EEF72B1E4EE0}" destId="{0A610038-E7D0-41F6-8317-3981B60EC2F6}" srcOrd="0" destOrd="0" presId="urn:microsoft.com/office/officeart/2008/layout/HorizontalMultiLevelHierarchy"/>
    <dgm:cxn modelId="{8B5AC0D3-13CC-4537-9F79-F74B46E21C96}" srcId="{6594418E-1EA2-42FF-B29C-9CD1E686F992}" destId="{F8171884-B411-4F28-86BD-653238E5E763}" srcOrd="12" destOrd="0" parTransId="{50BC3325-E434-4EC7-9307-640B3E30BC66}" sibTransId="{B3B9F8A2-3996-43A0-93D2-C29106A4AB11}"/>
    <dgm:cxn modelId="{FA6E5D09-4386-4D7A-91F0-3C42A14B7E3C}" type="presOf" srcId="{35B92B8B-64CC-4A1C-B84D-56899B04058D}" destId="{598DEF53-28B9-49E7-BF58-44F3B7091AF8}" srcOrd="1" destOrd="0" presId="urn:microsoft.com/office/officeart/2008/layout/HorizontalMultiLevelHierarchy"/>
    <dgm:cxn modelId="{3AE3913B-16B1-4C6E-8F68-B187B64D2A20}" type="presOf" srcId="{C2A1C310-5B99-4DCE-90E6-9BE728589180}" destId="{C2E33B59-5878-42A8-91F7-0C7EA951CB2D}" srcOrd="0" destOrd="0" presId="urn:microsoft.com/office/officeart/2008/layout/HorizontalMultiLevelHierarchy"/>
    <dgm:cxn modelId="{B4A18686-5F70-4EAE-87C9-34C3C163E6AE}" type="presOf" srcId="{917663E7-D56F-4620-90F9-9F0C4E1EBFD5}" destId="{FDABF54B-F591-4D88-B3EB-B7BF5D4DA354}" srcOrd="0" destOrd="0" presId="urn:microsoft.com/office/officeart/2008/layout/HorizontalMultiLevelHierarchy"/>
    <dgm:cxn modelId="{67103E14-ED9B-4CCC-AAE0-846129252202}" srcId="{D9C49F2F-6E27-4F8A-8401-EAFC8FF770A3}" destId="{6594418E-1EA2-42FF-B29C-9CD1E686F992}" srcOrd="0" destOrd="0" parTransId="{58ECE2FB-2893-4FE3-8513-8BF4D9A74B3C}" sibTransId="{41A62088-FA14-4518-BE6D-3729A83A5228}"/>
    <dgm:cxn modelId="{FCE7463C-D4BC-4C2B-AD50-BE536B152163}" type="presOf" srcId="{34A8EB71-9D51-4A42-BEC4-4DD319B6E155}" destId="{AC79A818-773E-4C22-91E9-E7DDD1343720}" srcOrd="0" destOrd="0" presId="urn:microsoft.com/office/officeart/2008/layout/HorizontalMultiLevelHierarchy"/>
    <dgm:cxn modelId="{BF148C96-B86B-42C8-8C82-999182244B96}" srcId="{6594418E-1EA2-42FF-B29C-9CD1E686F992}" destId="{BD467C32-FA13-4D63-88DB-69EDE3F21932}" srcOrd="14" destOrd="0" parTransId="{0968CA29-9908-49B7-B3FA-EA1FE58A5949}" sibTransId="{87F9429E-5C25-46D5-8857-BCA823A860C9}"/>
    <dgm:cxn modelId="{DF1A3A8E-F8E4-4A26-9107-22425713F6AB}" type="presOf" srcId="{4E2CA209-9021-4B4C-B951-A60A1B37D827}" destId="{12C658A7-2ECA-4DE8-843A-49293B193243}" srcOrd="0" destOrd="0" presId="urn:microsoft.com/office/officeart/2008/layout/HorizontalMultiLevelHierarchy"/>
    <dgm:cxn modelId="{BDED3525-A703-465E-AF4E-A8119B4D83F1}" srcId="{6594418E-1EA2-42FF-B29C-9CD1E686F992}" destId="{81B5AC4A-4688-4418-82BC-2A1379559591}" srcOrd="0" destOrd="0" parTransId="{917663E7-D56F-4620-90F9-9F0C4E1EBFD5}" sibTransId="{F009C76E-6707-4731-9B09-CF8C8371B40E}"/>
    <dgm:cxn modelId="{665FAB5C-76D9-4D95-838D-FC01810C93DD}" type="presOf" srcId="{34A8EB71-9D51-4A42-BEC4-4DD319B6E155}" destId="{A6F3CF26-5345-425A-9F2D-61A3BD7068C6}" srcOrd="1" destOrd="0" presId="urn:microsoft.com/office/officeart/2008/layout/HorizontalMultiLevelHierarchy"/>
    <dgm:cxn modelId="{B26C55F0-72AD-4B97-9E74-B26975DB6E53}" srcId="{6594418E-1EA2-42FF-B29C-9CD1E686F992}" destId="{AE8A7BE2-B02F-40E1-8F01-BA39458E2466}" srcOrd="10" destOrd="0" parTransId="{9C36D2D1-10F2-4A80-8DD9-BC43ECC12499}" sibTransId="{CB19A0E0-4C9E-46B0-B532-08DB76082445}"/>
    <dgm:cxn modelId="{460BC598-01E2-49C3-A42D-9CE38ED8F5F5}" type="presOf" srcId="{DB394297-1DA0-4EF8-8FFF-B7BA36DA4661}" destId="{038CF40A-3F2D-4BF5-A110-04111B1B7886}" srcOrd="0" destOrd="0" presId="urn:microsoft.com/office/officeart/2008/layout/HorizontalMultiLevelHierarchy"/>
    <dgm:cxn modelId="{11F301B7-BE80-40BA-BEAD-831248DE099B}" type="presOf" srcId="{0968CA29-9908-49B7-B3FA-EA1FE58A5949}" destId="{F4406DC5-BC9E-4898-B33A-9A7C4B1EFFDA}" srcOrd="1" destOrd="0" presId="urn:microsoft.com/office/officeart/2008/layout/HorizontalMultiLevelHierarchy"/>
    <dgm:cxn modelId="{D0B48CB6-9E6C-4533-A276-79397EB13670}" type="presOf" srcId="{0E9A8C02-9710-4294-BB25-9BAA0AD5773E}" destId="{D741BD27-E6C3-4A2B-8D7F-A74E4DE4E446}" srcOrd="0" destOrd="0" presId="urn:microsoft.com/office/officeart/2008/layout/HorizontalMultiLevelHierarchy"/>
    <dgm:cxn modelId="{5FE2E458-E483-4250-B23E-D560E4A1C2FE}" type="presOf" srcId="{C8D917EC-4C6E-4929-99F1-23A4EFD77E48}" destId="{6CAAE364-11D7-4B63-8FC0-7FC68F408E29}" srcOrd="0" destOrd="0" presId="urn:microsoft.com/office/officeart/2008/layout/HorizontalMultiLevelHierarchy"/>
    <dgm:cxn modelId="{C86806E3-65B2-423E-9FD9-7AD64ABBEE33}" type="presOf" srcId="{BD467C32-FA13-4D63-88DB-69EDE3F21932}" destId="{5BF71B14-BE47-4BC2-BCCA-F78D85446FA1}" srcOrd="0" destOrd="0" presId="urn:microsoft.com/office/officeart/2008/layout/HorizontalMultiLevelHierarchy"/>
    <dgm:cxn modelId="{37FF920F-2457-4D77-85D5-252A0FBD2CE8}" type="presOf" srcId="{D08D5A1E-0D98-44E2-9C04-CA38840EBA42}" destId="{7BA5F078-6CF6-4A0C-97C7-E25F852D4527}" srcOrd="0" destOrd="0" presId="urn:microsoft.com/office/officeart/2008/layout/HorizontalMultiLevelHierarchy"/>
    <dgm:cxn modelId="{463B3142-E861-4125-BA5C-D4BC270FCD6E}" type="presOf" srcId="{E1C261FA-4249-427C-97EA-02679678144B}" destId="{022594C4-E780-4420-A388-62A53B7AA7AE}" srcOrd="0" destOrd="0" presId="urn:microsoft.com/office/officeart/2008/layout/HorizontalMultiLevelHierarchy"/>
    <dgm:cxn modelId="{AA549448-E050-4D2B-82EC-24FB4AC62E57}" srcId="{6594418E-1EA2-42FF-B29C-9CD1E686F992}" destId="{48A2C8B3-1B5D-4803-AD1D-7E28DE93FB81}" srcOrd="8" destOrd="0" parTransId="{68D7FCB5-9D78-4E32-A4BB-E18BBB0A477C}" sibTransId="{661A19F4-5338-43D5-AD92-7B014B89E640}"/>
    <dgm:cxn modelId="{AC391E4C-1949-495D-92A7-316A74E83C30}" type="presOf" srcId="{373D4111-FD1F-4616-AE35-342E881D78DB}" destId="{E1B38286-A945-4A2B-81C5-84D4F7913F30}" srcOrd="0" destOrd="0" presId="urn:microsoft.com/office/officeart/2008/layout/HorizontalMultiLevelHierarchy"/>
    <dgm:cxn modelId="{3B0429B7-085C-4394-A1D1-DF4D472E88C4}" type="presOf" srcId="{E1C261FA-4249-427C-97EA-02679678144B}" destId="{5B904C3A-D9F1-411B-9A4F-0843050C597F}" srcOrd="1" destOrd="0" presId="urn:microsoft.com/office/officeart/2008/layout/HorizontalMultiLevelHierarchy"/>
    <dgm:cxn modelId="{A65B7EF7-B507-4362-9CD2-32AE952BB4A6}" type="presOf" srcId="{50BC3325-E434-4EC7-9307-640B3E30BC66}" destId="{86E6200D-1D35-4AED-BD69-DCD4547565DF}" srcOrd="0" destOrd="0" presId="urn:microsoft.com/office/officeart/2008/layout/HorizontalMultiLevelHierarchy"/>
    <dgm:cxn modelId="{4EA45974-B27E-48AB-99EA-9F435488EE90}" type="presOf" srcId="{C8D917EC-4C6E-4929-99F1-23A4EFD77E48}" destId="{C865F7EA-9B38-4F7B-954B-02EB33C6C81A}" srcOrd="1" destOrd="0" presId="urn:microsoft.com/office/officeart/2008/layout/HorizontalMultiLevelHierarchy"/>
    <dgm:cxn modelId="{1EFF9C78-9810-423B-B779-6C3DDC536EDA}" type="presOf" srcId="{0968CA29-9908-49B7-B3FA-EA1FE58A5949}" destId="{F6898A33-FAD3-4D02-8E9F-F64FE97395D4}" srcOrd="0" destOrd="0" presId="urn:microsoft.com/office/officeart/2008/layout/HorizontalMultiLevelHierarchy"/>
    <dgm:cxn modelId="{AA64F877-0D48-4693-AF72-9022E75280E0}" type="presOf" srcId="{68D7FCB5-9D78-4E32-A4BB-E18BBB0A477C}" destId="{66FE040A-3A81-48F0-A1A0-A9438D64F65C}" srcOrd="0" destOrd="0" presId="urn:microsoft.com/office/officeart/2008/layout/HorizontalMultiLevelHierarchy"/>
    <dgm:cxn modelId="{DF006E32-A853-4806-82A3-C38007BC3E90}" type="presOf" srcId="{917663E7-D56F-4620-90F9-9F0C4E1EBFD5}" destId="{F71B253A-69B9-41B2-B1C3-A1AED9B92A3F}" srcOrd="1" destOrd="0" presId="urn:microsoft.com/office/officeart/2008/layout/HorizontalMultiLevelHierarchy"/>
    <dgm:cxn modelId="{A0E31726-4108-41B4-9E40-ACF31297922F}" srcId="{6594418E-1EA2-42FF-B29C-9CD1E686F992}" destId="{EC90EA03-A45F-4A63-9EFB-555B97B4ABB8}" srcOrd="3" destOrd="0" parTransId="{C2A1C310-5B99-4DCE-90E6-9BE728589180}" sibTransId="{953178C8-358F-4C34-94D0-B3ED9E76011F}"/>
    <dgm:cxn modelId="{5E666F92-B7C2-4764-AB4F-949C68B3C13D}" type="presOf" srcId="{C2A1C310-5B99-4DCE-90E6-9BE728589180}" destId="{DA385CF2-E18C-4FAA-AE75-C591F83FD911}" srcOrd="1" destOrd="0" presId="urn:microsoft.com/office/officeart/2008/layout/HorizontalMultiLevelHierarchy"/>
    <dgm:cxn modelId="{594F0025-436B-464C-8BBC-1618BCAC942D}" type="presOf" srcId="{9C36D2D1-10F2-4A80-8DD9-BC43ECC12499}" destId="{7E68D64F-1F8C-4B66-970E-783E3095839D}" srcOrd="1" destOrd="0" presId="urn:microsoft.com/office/officeart/2008/layout/HorizontalMultiLevelHierarchy"/>
    <dgm:cxn modelId="{F8690295-8C41-42BF-9737-6AD7BEBD7CF6}" type="presOf" srcId="{C82DBA26-0570-4B5B-A203-5C2666918950}" destId="{7A5F7056-51CA-41E1-A51B-C97DDD23DC79}" srcOrd="0" destOrd="0" presId="urn:microsoft.com/office/officeart/2008/layout/HorizontalMultiLevelHierarchy"/>
    <dgm:cxn modelId="{A8EF0F82-DA58-4B9F-A620-55F9442D0AA2}" type="presOf" srcId="{68D7FCB5-9D78-4E32-A4BB-E18BBB0A477C}" destId="{78D0ADD4-0D61-4C89-8E55-90466CDAC075}" srcOrd="1" destOrd="0" presId="urn:microsoft.com/office/officeart/2008/layout/HorizontalMultiLevelHierarchy"/>
    <dgm:cxn modelId="{49A46905-CD08-45DB-B6ED-702ADCC89123}" type="presOf" srcId="{AE8A7BE2-B02F-40E1-8F01-BA39458E2466}" destId="{656FFBA3-ADE7-4D9A-91CC-159C4386686E}" srcOrd="0" destOrd="0" presId="urn:microsoft.com/office/officeart/2008/layout/HorizontalMultiLevelHierarchy"/>
    <dgm:cxn modelId="{73BB1A00-F153-48FE-98B7-2AD03661C928}" type="presOf" srcId="{9E92D987-0ADC-4AE7-A734-C339B75B398B}" destId="{A28950F6-604D-4541-B492-0FA5978821CB}" srcOrd="0" destOrd="0" presId="urn:microsoft.com/office/officeart/2008/layout/HorizontalMultiLevelHierarchy"/>
    <dgm:cxn modelId="{7FCB96A2-648D-4F56-9780-C066F37D86BC}" type="presOf" srcId="{35B92B8B-64CC-4A1C-B84D-56899B04058D}" destId="{CA24E279-20B0-4A1A-AAE1-B6C9C7175453}" srcOrd="0" destOrd="0" presId="urn:microsoft.com/office/officeart/2008/layout/HorizontalMultiLevelHierarchy"/>
    <dgm:cxn modelId="{233779B5-B697-4F3C-9B3C-68A7ECC9ED77}" type="presOf" srcId="{EF705218-3C7B-4D37-9F05-9F9AB1826E1C}" destId="{AE11881B-012A-4EAA-859A-4D94331FD47D}" srcOrd="1" destOrd="0" presId="urn:microsoft.com/office/officeart/2008/layout/HorizontalMultiLevelHierarchy"/>
    <dgm:cxn modelId="{2B0203C3-7A44-4E28-A4B6-61F5F1FA18C0}" srcId="{6594418E-1EA2-42FF-B29C-9CD1E686F992}" destId="{4E2CA209-9021-4B4C-B951-A60A1B37D827}" srcOrd="4" destOrd="0" parTransId="{34A8EB71-9D51-4A42-BEC4-4DD319B6E155}" sibTransId="{85FCCF0E-73A8-4EA0-A3B8-EFCE795EF0F9}"/>
    <dgm:cxn modelId="{AEA6E2E7-4F67-485A-9C92-016304025C39}" srcId="{6594418E-1EA2-42FF-B29C-9CD1E686F992}" destId="{E4ACB7E1-EA3A-47A6-9B57-98AE8F049866}" srcOrd="2" destOrd="0" parTransId="{D08D5A1E-0D98-44E2-9C04-CA38840EBA42}" sibTransId="{773B2C96-87AF-4B2F-9B56-C9521A7C3DCA}"/>
    <dgm:cxn modelId="{6AFC78FA-B124-46FC-8324-F056FE1E31DA}" type="presOf" srcId="{EC90EA03-A45F-4A63-9EFB-555B97B4ABB8}" destId="{4FA27DE7-D1AA-4615-8926-C769BB5DEBD2}" srcOrd="0" destOrd="0" presId="urn:microsoft.com/office/officeart/2008/layout/HorizontalMultiLevelHierarchy"/>
    <dgm:cxn modelId="{3E762AAC-3756-46A2-AE36-0C2F931197BC}" srcId="{6594418E-1EA2-42FF-B29C-9CD1E686F992}" destId="{C82DBA26-0570-4B5B-A203-5C2666918950}" srcOrd="5" destOrd="0" parTransId="{C8D917EC-4C6E-4929-99F1-23A4EFD77E48}" sibTransId="{223A3AAE-A52F-4B9B-982F-FD8B7EFC31A4}"/>
    <dgm:cxn modelId="{44E9B063-AF0D-4F36-9619-AC45D68D3CFA}" type="presOf" srcId="{9C36D2D1-10F2-4A80-8DD9-BC43ECC12499}" destId="{3EFD3CE2-FF92-4B2E-AA22-9EE3B572A027}" srcOrd="0" destOrd="0" presId="urn:microsoft.com/office/officeart/2008/layout/HorizontalMultiLevelHierarchy"/>
    <dgm:cxn modelId="{2D01098E-2642-4C84-991F-6FFB40A71186}" type="presOf" srcId="{D9C49F2F-6E27-4F8A-8401-EAFC8FF770A3}" destId="{7EBA54FB-1DA0-4BCF-99F9-FED6FF8D6E53}" srcOrd="0" destOrd="0" presId="urn:microsoft.com/office/officeart/2008/layout/HorizontalMultiLevelHierarchy"/>
    <dgm:cxn modelId="{57C38FE5-8ED8-4223-95EB-01DB6A1E22C4}" type="presOf" srcId="{373D4111-FD1F-4616-AE35-342E881D78DB}" destId="{3221E3CA-5CE9-435B-B1FF-DC4DBB4ED9A4}" srcOrd="1" destOrd="0" presId="urn:microsoft.com/office/officeart/2008/layout/HorizontalMultiLevelHierarchy"/>
    <dgm:cxn modelId="{3D7AEE5F-1105-4C21-8357-D24A0CB92A8B}" type="presOf" srcId="{EF705218-3C7B-4D37-9F05-9F9AB1826E1C}" destId="{DCED14B5-67A5-4D93-B588-6F8B89D5416B}" srcOrd="0" destOrd="0" presId="urn:microsoft.com/office/officeart/2008/layout/HorizontalMultiLevelHierarchy"/>
    <dgm:cxn modelId="{1F9A9DA3-579B-420A-82E7-AC0FB19E34C6}" type="presOf" srcId="{25BAC287-B4F7-482B-8723-9EAC64C6D606}" destId="{3814B8C3-01F9-448D-BCA0-7C33034A072C}" srcOrd="0" destOrd="0" presId="urn:microsoft.com/office/officeart/2008/layout/HorizontalMultiLevelHierarchy"/>
    <dgm:cxn modelId="{A4F6E03B-FFBB-48FA-B604-07A577C03CD0}" type="presOf" srcId="{0E9A8C02-9710-4294-BB25-9BAA0AD5773E}" destId="{8DEE783B-14C1-4A5B-864A-0AC44FCF7E55}" srcOrd="1" destOrd="0" presId="urn:microsoft.com/office/officeart/2008/layout/HorizontalMultiLevelHierarchy"/>
    <dgm:cxn modelId="{E8D213EA-BC5B-4226-A625-6D66151261DD}" type="presOf" srcId="{50BC3325-E434-4EC7-9307-640B3E30BC66}" destId="{44AE87D7-4CBC-44D2-BB01-7EAC759BAD2F}" srcOrd="1" destOrd="0" presId="urn:microsoft.com/office/officeart/2008/layout/HorizontalMultiLevelHierarchy"/>
    <dgm:cxn modelId="{72920C8A-C1B6-4312-B7C8-F0D1AB3704AD}" srcId="{6594418E-1EA2-42FF-B29C-9CD1E686F992}" destId="{778BD292-B6EE-4FE1-BF28-4C47EF51877E}" srcOrd="11" destOrd="0" parTransId="{0E9A8C02-9710-4294-BB25-9BAA0AD5773E}" sibTransId="{E7DDB1EC-3C79-4D88-8B6E-DC5A6DE083EB}"/>
    <dgm:cxn modelId="{1D4CB2C3-A577-4777-A0DA-3867AE1D7FEB}" type="presOf" srcId="{48A2C8B3-1B5D-4803-AD1D-7E28DE93FB81}" destId="{4EAB2462-251C-4C79-A64F-26C0596057BF}" srcOrd="0" destOrd="0" presId="urn:microsoft.com/office/officeart/2008/layout/HorizontalMultiLevelHierarchy"/>
    <dgm:cxn modelId="{0D81B275-4D67-433A-8A16-5884A306ADA5}" type="presOf" srcId="{6594418E-1EA2-42FF-B29C-9CD1E686F992}" destId="{28F13A86-97CF-414E-B1D0-C2F0DEB8988C}" srcOrd="0" destOrd="0" presId="urn:microsoft.com/office/officeart/2008/layout/HorizontalMultiLevelHierarchy"/>
    <dgm:cxn modelId="{F824F257-037E-4888-8337-4D356E73CABD}" type="presOf" srcId="{D08D5A1E-0D98-44E2-9C04-CA38840EBA42}" destId="{558FB46C-C311-48FC-B0FC-8B4A4E8DE972}" srcOrd="1" destOrd="0" presId="urn:microsoft.com/office/officeart/2008/layout/HorizontalMultiLevelHierarchy"/>
    <dgm:cxn modelId="{284B9808-691E-429F-A272-8A1E96D764C6}" type="presOf" srcId="{81B5AC4A-4688-4418-82BC-2A1379559591}" destId="{FB57E074-8A54-476F-AB52-7555A0D16363}" srcOrd="0" destOrd="0" presId="urn:microsoft.com/office/officeart/2008/layout/HorizontalMultiLevelHierarchy"/>
    <dgm:cxn modelId="{D822D0FF-9FD5-480F-B02C-49A4E7EFE357}" srcId="{6594418E-1EA2-42FF-B29C-9CD1E686F992}" destId="{DB394297-1DA0-4EF8-8FFF-B7BA36DA4661}" srcOrd="13" destOrd="0" parTransId="{EF705218-3C7B-4D37-9F05-9F9AB1826E1C}" sibTransId="{BDC10D25-F058-4F50-B41E-D3B0C9434F4B}"/>
    <dgm:cxn modelId="{FA2E7F50-A4B1-4A64-AB77-DD055662C046}" type="presOf" srcId="{10DC38CD-7C52-4880-B06B-98CE7721F85D}" destId="{E06B62A5-B52C-44FC-8349-C5E913EE8B08}" srcOrd="0" destOrd="0" presId="urn:microsoft.com/office/officeart/2008/layout/HorizontalMultiLevelHierarchy"/>
    <dgm:cxn modelId="{12C717D8-6DCC-44BB-8786-B63A37F511BC}" type="presOf" srcId="{F8171884-B411-4F28-86BD-653238E5E763}" destId="{C6FD399A-C0A8-47C2-B0B9-1666677A6D3E}" srcOrd="0" destOrd="0" presId="urn:microsoft.com/office/officeart/2008/layout/HorizontalMultiLevelHierarchy"/>
    <dgm:cxn modelId="{B0204902-1DD7-4D57-B031-BB6A8BB97052}" type="presOf" srcId="{778BD292-B6EE-4FE1-BF28-4C47EF51877E}" destId="{78C0388B-6C8B-40F9-8497-EB91F7D33C7F}" srcOrd="0" destOrd="0" presId="urn:microsoft.com/office/officeart/2008/layout/HorizontalMultiLevelHierarchy"/>
    <dgm:cxn modelId="{2895E8C2-D8C1-4229-A748-65AD45B4EF86}" type="presOf" srcId="{10DC38CD-7C52-4880-B06B-98CE7721F85D}" destId="{60C23F95-2F3D-4C1D-B4C6-217018FE0D7E}" srcOrd="1" destOrd="0" presId="urn:microsoft.com/office/officeart/2008/layout/HorizontalMultiLevelHierarchy"/>
    <dgm:cxn modelId="{CF5618C2-AE00-46C2-9CD3-6B39D71FADF0}" srcId="{6594418E-1EA2-42FF-B29C-9CD1E686F992}" destId="{9E92D987-0ADC-4AE7-A734-C339B75B398B}" srcOrd="7" destOrd="0" parTransId="{373D4111-FD1F-4616-AE35-342E881D78DB}" sibTransId="{68C49F6F-1554-4548-9FE6-BE4484077851}"/>
    <dgm:cxn modelId="{E669C422-20D4-4B94-9345-938CCEE67AFA}" srcId="{6594418E-1EA2-42FF-B29C-9CD1E686F992}" destId="{10937CF3-8C8B-4D29-8456-13959F8CB3CA}" srcOrd="9" destOrd="0" parTransId="{10DC38CD-7C52-4880-B06B-98CE7721F85D}" sibTransId="{2CD0E4B2-FC46-4B27-8BA0-A9ADD730F289}"/>
    <dgm:cxn modelId="{6482E5BC-E918-4427-939A-346F746BA909}" type="presParOf" srcId="{7EBA54FB-1DA0-4BCF-99F9-FED6FF8D6E53}" destId="{DC484C3D-F63E-457D-B70E-7F8F9626C3E6}" srcOrd="0" destOrd="0" presId="urn:microsoft.com/office/officeart/2008/layout/HorizontalMultiLevelHierarchy"/>
    <dgm:cxn modelId="{2CE6EDBF-0580-40CC-ACFF-A7DB82C66D0B}" type="presParOf" srcId="{DC484C3D-F63E-457D-B70E-7F8F9626C3E6}" destId="{28F13A86-97CF-414E-B1D0-C2F0DEB8988C}" srcOrd="0" destOrd="0" presId="urn:microsoft.com/office/officeart/2008/layout/HorizontalMultiLevelHierarchy"/>
    <dgm:cxn modelId="{E8B37D4B-CF3D-4229-BA28-A892AE9F0877}" type="presParOf" srcId="{DC484C3D-F63E-457D-B70E-7F8F9626C3E6}" destId="{6913820E-614F-4BE7-81FD-55F67A06E526}" srcOrd="1" destOrd="0" presId="urn:microsoft.com/office/officeart/2008/layout/HorizontalMultiLevelHierarchy"/>
    <dgm:cxn modelId="{EFBB17F3-B1BF-43A0-B84A-49D556C6DE1C}" type="presParOf" srcId="{6913820E-614F-4BE7-81FD-55F67A06E526}" destId="{FDABF54B-F591-4D88-B3EB-B7BF5D4DA354}" srcOrd="0" destOrd="0" presId="urn:microsoft.com/office/officeart/2008/layout/HorizontalMultiLevelHierarchy"/>
    <dgm:cxn modelId="{A8D8B780-2AFE-4251-AA64-B4D599DEE564}" type="presParOf" srcId="{FDABF54B-F591-4D88-B3EB-B7BF5D4DA354}" destId="{F71B253A-69B9-41B2-B1C3-A1AED9B92A3F}" srcOrd="0" destOrd="0" presId="urn:microsoft.com/office/officeart/2008/layout/HorizontalMultiLevelHierarchy"/>
    <dgm:cxn modelId="{8DDE757B-AEF7-475A-866D-8C0E7BA1D602}" type="presParOf" srcId="{6913820E-614F-4BE7-81FD-55F67A06E526}" destId="{D9A810BB-4C5A-430E-9D05-ACE0D3F9D985}" srcOrd="1" destOrd="0" presId="urn:microsoft.com/office/officeart/2008/layout/HorizontalMultiLevelHierarchy"/>
    <dgm:cxn modelId="{FA96736F-D8A0-4463-9CD5-2277F26D9C54}" type="presParOf" srcId="{D9A810BB-4C5A-430E-9D05-ACE0D3F9D985}" destId="{FB57E074-8A54-476F-AB52-7555A0D16363}" srcOrd="0" destOrd="0" presId="urn:microsoft.com/office/officeart/2008/layout/HorizontalMultiLevelHierarchy"/>
    <dgm:cxn modelId="{55EEC9FB-DFA0-4EE2-B7FC-0D7D3ED169BC}" type="presParOf" srcId="{D9A810BB-4C5A-430E-9D05-ACE0D3F9D985}" destId="{FC4B8F8B-ADF5-42D3-951B-E4793CC14768}" srcOrd="1" destOrd="0" presId="urn:microsoft.com/office/officeart/2008/layout/HorizontalMultiLevelHierarchy"/>
    <dgm:cxn modelId="{DC518FE4-C593-407E-AF5D-4230272C32E5}" type="presParOf" srcId="{6913820E-614F-4BE7-81FD-55F67A06E526}" destId="{022594C4-E780-4420-A388-62A53B7AA7AE}" srcOrd="2" destOrd="0" presId="urn:microsoft.com/office/officeart/2008/layout/HorizontalMultiLevelHierarchy"/>
    <dgm:cxn modelId="{47D6D8E7-4F23-4B6B-9E9F-DBD7FC9A3412}" type="presParOf" srcId="{022594C4-E780-4420-A388-62A53B7AA7AE}" destId="{5B904C3A-D9F1-411B-9A4F-0843050C597F}" srcOrd="0" destOrd="0" presId="urn:microsoft.com/office/officeart/2008/layout/HorizontalMultiLevelHierarchy"/>
    <dgm:cxn modelId="{351A2B48-C1B0-4E5B-8D9F-CECDA942ECC6}" type="presParOf" srcId="{6913820E-614F-4BE7-81FD-55F67A06E526}" destId="{F7112E30-7476-427D-A956-383D80B53032}" srcOrd="3" destOrd="0" presId="urn:microsoft.com/office/officeart/2008/layout/HorizontalMultiLevelHierarchy"/>
    <dgm:cxn modelId="{9B0DA93F-9FD3-4C62-BED7-F0A22A1156DE}" type="presParOf" srcId="{F7112E30-7476-427D-A956-383D80B53032}" destId="{0A610038-E7D0-41F6-8317-3981B60EC2F6}" srcOrd="0" destOrd="0" presId="urn:microsoft.com/office/officeart/2008/layout/HorizontalMultiLevelHierarchy"/>
    <dgm:cxn modelId="{C68327DE-0724-43D7-832D-9558238BA3CD}" type="presParOf" srcId="{F7112E30-7476-427D-A956-383D80B53032}" destId="{368356A0-FEA1-40C6-86F2-DD0867ADE3CC}" srcOrd="1" destOrd="0" presId="urn:microsoft.com/office/officeart/2008/layout/HorizontalMultiLevelHierarchy"/>
    <dgm:cxn modelId="{9FFC6551-2230-4542-9976-548CFC1F95A0}" type="presParOf" srcId="{6913820E-614F-4BE7-81FD-55F67A06E526}" destId="{7BA5F078-6CF6-4A0C-97C7-E25F852D4527}" srcOrd="4" destOrd="0" presId="urn:microsoft.com/office/officeart/2008/layout/HorizontalMultiLevelHierarchy"/>
    <dgm:cxn modelId="{16B378FA-1602-40CD-8185-BA57D276D007}" type="presParOf" srcId="{7BA5F078-6CF6-4A0C-97C7-E25F852D4527}" destId="{558FB46C-C311-48FC-B0FC-8B4A4E8DE972}" srcOrd="0" destOrd="0" presId="urn:microsoft.com/office/officeart/2008/layout/HorizontalMultiLevelHierarchy"/>
    <dgm:cxn modelId="{C19931F7-5997-4156-96F1-B264E0B8A1CB}" type="presParOf" srcId="{6913820E-614F-4BE7-81FD-55F67A06E526}" destId="{77CE50F3-6F90-42D1-9AD0-4ED600C7423D}" srcOrd="5" destOrd="0" presId="urn:microsoft.com/office/officeart/2008/layout/HorizontalMultiLevelHierarchy"/>
    <dgm:cxn modelId="{7E5A9E2B-A202-42AF-8698-6F015E19C4C4}" type="presParOf" srcId="{77CE50F3-6F90-42D1-9AD0-4ED600C7423D}" destId="{41A0735B-3230-4EB3-872C-4D084D5F14E3}" srcOrd="0" destOrd="0" presId="urn:microsoft.com/office/officeart/2008/layout/HorizontalMultiLevelHierarchy"/>
    <dgm:cxn modelId="{EF4D4DAE-FA4C-45E7-8A18-4E074E568AAD}" type="presParOf" srcId="{77CE50F3-6F90-42D1-9AD0-4ED600C7423D}" destId="{B0A58125-8F7F-4A2D-8207-FEC3765CD012}" srcOrd="1" destOrd="0" presId="urn:microsoft.com/office/officeart/2008/layout/HorizontalMultiLevelHierarchy"/>
    <dgm:cxn modelId="{DCB1E2FE-682E-4EFF-85C7-FF8768927BA1}" type="presParOf" srcId="{6913820E-614F-4BE7-81FD-55F67A06E526}" destId="{C2E33B59-5878-42A8-91F7-0C7EA951CB2D}" srcOrd="6" destOrd="0" presId="urn:microsoft.com/office/officeart/2008/layout/HorizontalMultiLevelHierarchy"/>
    <dgm:cxn modelId="{F7BFC039-E484-4CB3-AC66-F96453BD5EEF}" type="presParOf" srcId="{C2E33B59-5878-42A8-91F7-0C7EA951CB2D}" destId="{DA385CF2-E18C-4FAA-AE75-C591F83FD911}" srcOrd="0" destOrd="0" presId="urn:microsoft.com/office/officeart/2008/layout/HorizontalMultiLevelHierarchy"/>
    <dgm:cxn modelId="{E8087B11-A0C9-473D-9235-35421B7C7E73}" type="presParOf" srcId="{6913820E-614F-4BE7-81FD-55F67A06E526}" destId="{65E4206D-0CCB-43E5-8211-3400ECFD3DEA}" srcOrd="7" destOrd="0" presId="urn:microsoft.com/office/officeart/2008/layout/HorizontalMultiLevelHierarchy"/>
    <dgm:cxn modelId="{06A17BF2-03CD-42C1-96F5-6EBB22523889}" type="presParOf" srcId="{65E4206D-0CCB-43E5-8211-3400ECFD3DEA}" destId="{4FA27DE7-D1AA-4615-8926-C769BB5DEBD2}" srcOrd="0" destOrd="0" presId="urn:microsoft.com/office/officeart/2008/layout/HorizontalMultiLevelHierarchy"/>
    <dgm:cxn modelId="{4F9B89AE-EA86-42ED-BF48-2ACEE3E8A0A6}" type="presParOf" srcId="{65E4206D-0CCB-43E5-8211-3400ECFD3DEA}" destId="{168606A8-20E3-4744-A46B-F1D787619B87}" srcOrd="1" destOrd="0" presId="urn:microsoft.com/office/officeart/2008/layout/HorizontalMultiLevelHierarchy"/>
    <dgm:cxn modelId="{485008A0-2438-4482-9E67-CB54D0209E15}" type="presParOf" srcId="{6913820E-614F-4BE7-81FD-55F67A06E526}" destId="{AC79A818-773E-4C22-91E9-E7DDD1343720}" srcOrd="8" destOrd="0" presId="urn:microsoft.com/office/officeart/2008/layout/HorizontalMultiLevelHierarchy"/>
    <dgm:cxn modelId="{824D8195-5D87-43CA-A6B3-54B9405FF4AB}" type="presParOf" srcId="{AC79A818-773E-4C22-91E9-E7DDD1343720}" destId="{A6F3CF26-5345-425A-9F2D-61A3BD7068C6}" srcOrd="0" destOrd="0" presId="urn:microsoft.com/office/officeart/2008/layout/HorizontalMultiLevelHierarchy"/>
    <dgm:cxn modelId="{D6A36B0C-1832-4E6B-9898-9B7FEC1D3E2D}" type="presParOf" srcId="{6913820E-614F-4BE7-81FD-55F67A06E526}" destId="{2B655561-A8BD-42E4-9082-3F90C592516F}" srcOrd="9" destOrd="0" presId="urn:microsoft.com/office/officeart/2008/layout/HorizontalMultiLevelHierarchy"/>
    <dgm:cxn modelId="{789EEAF5-EDAB-40ED-9D78-33059B621675}" type="presParOf" srcId="{2B655561-A8BD-42E4-9082-3F90C592516F}" destId="{12C658A7-2ECA-4DE8-843A-49293B193243}" srcOrd="0" destOrd="0" presId="urn:microsoft.com/office/officeart/2008/layout/HorizontalMultiLevelHierarchy"/>
    <dgm:cxn modelId="{858F28AB-0AB4-4A2A-84B9-1DD3A9315762}" type="presParOf" srcId="{2B655561-A8BD-42E4-9082-3F90C592516F}" destId="{041EBC1C-0237-4CF7-97DF-6DCA53EB1881}" srcOrd="1" destOrd="0" presId="urn:microsoft.com/office/officeart/2008/layout/HorizontalMultiLevelHierarchy"/>
    <dgm:cxn modelId="{E2BC0454-51CF-42AC-9726-DA4CD55C6B9D}" type="presParOf" srcId="{6913820E-614F-4BE7-81FD-55F67A06E526}" destId="{6CAAE364-11D7-4B63-8FC0-7FC68F408E29}" srcOrd="10" destOrd="0" presId="urn:microsoft.com/office/officeart/2008/layout/HorizontalMultiLevelHierarchy"/>
    <dgm:cxn modelId="{5FB071AF-07B1-495C-AB47-4A58AEF060BA}" type="presParOf" srcId="{6CAAE364-11D7-4B63-8FC0-7FC68F408E29}" destId="{C865F7EA-9B38-4F7B-954B-02EB33C6C81A}" srcOrd="0" destOrd="0" presId="urn:microsoft.com/office/officeart/2008/layout/HorizontalMultiLevelHierarchy"/>
    <dgm:cxn modelId="{FD3649DF-18DE-4ADB-84E0-67993F29270C}" type="presParOf" srcId="{6913820E-614F-4BE7-81FD-55F67A06E526}" destId="{961BFC84-61C1-4BF5-8CB5-E8F9AECAAB4F}" srcOrd="11" destOrd="0" presId="urn:microsoft.com/office/officeart/2008/layout/HorizontalMultiLevelHierarchy"/>
    <dgm:cxn modelId="{AEB702F4-DA0C-43C3-85E2-14AACF5C74FD}" type="presParOf" srcId="{961BFC84-61C1-4BF5-8CB5-E8F9AECAAB4F}" destId="{7A5F7056-51CA-41E1-A51B-C97DDD23DC79}" srcOrd="0" destOrd="0" presId="urn:microsoft.com/office/officeart/2008/layout/HorizontalMultiLevelHierarchy"/>
    <dgm:cxn modelId="{1031B77F-32E6-46FB-BE71-269CE9563B6C}" type="presParOf" srcId="{961BFC84-61C1-4BF5-8CB5-E8F9AECAAB4F}" destId="{F59F27EB-53B6-4500-9315-85E3EB3B309D}" srcOrd="1" destOrd="0" presId="urn:microsoft.com/office/officeart/2008/layout/HorizontalMultiLevelHierarchy"/>
    <dgm:cxn modelId="{D26B2C29-A78E-4107-A31D-AB81187CBEC8}" type="presParOf" srcId="{6913820E-614F-4BE7-81FD-55F67A06E526}" destId="{CA24E279-20B0-4A1A-AAE1-B6C9C7175453}" srcOrd="12" destOrd="0" presId="urn:microsoft.com/office/officeart/2008/layout/HorizontalMultiLevelHierarchy"/>
    <dgm:cxn modelId="{ECC4CE06-2D83-4DEC-B87F-29F7B818AF47}" type="presParOf" srcId="{CA24E279-20B0-4A1A-AAE1-B6C9C7175453}" destId="{598DEF53-28B9-49E7-BF58-44F3B7091AF8}" srcOrd="0" destOrd="0" presId="urn:microsoft.com/office/officeart/2008/layout/HorizontalMultiLevelHierarchy"/>
    <dgm:cxn modelId="{F891591B-397E-4C47-A9B9-9DA985FA432F}" type="presParOf" srcId="{6913820E-614F-4BE7-81FD-55F67A06E526}" destId="{F7B14C41-5F6C-4F57-9C14-2C939272158F}" srcOrd="13" destOrd="0" presId="urn:microsoft.com/office/officeart/2008/layout/HorizontalMultiLevelHierarchy"/>
    <dgm:cxn modelId="{5E087397-573C-4579-9742-0A036992A07E}" type="presParOf" srcId="{F7B14C41-5F6C-4F57-9C14-2C939272158F}" destId="{3814B8C3-01F9-448D-BCA0-7C33034A072C}" srcOrd="0" destOrd="0" presId="urn:microsoft.com/office/officeart/2008/layout/HorizontalMultiLevelHierarchy"/>
    <dgm:cxn modelId="{6E05C430-76D3-4DE2-8E2F-D3ED2A4C7466}" type="presParOf" srcId="{F7B14C41-5F6C-4F57-9C14-2C939272158F}" destId="{1914CFFA-05FF-4849-A600-F4B72102BC1B}" srcOrd="1" destOrd="0" presId="urn:microsoft.com/office/officeart/2008/layout/HorizontalMultiLevelHierarchy"/>
    <dgm:cxn modelId="{304279EE-6264-4DAF-828C-0029AD65607F}" type="presParOf" srcId="{6913820E-614F-4BE7-81FD-55F67A06E526}" destId="{E1B38286-A945-4A2B-81C5-84D4F7913F30}" srcOrd="14" destOrd="0" presId="urn:microsoft.com/office/officeart/2008/layout/HorizontalMultiLevelHierarchy"/>
    <dgm:cxn modelId="{E6BD9C1A-1AE2-444F-82BE-70EBCA005961}" type="presParOf" srcId="{E1B38286-A945-4A2B-81C5-84D4F7913F30}" destId="{3221E3CA-5CE9-435B-B1FF-DC4DBB4ED9A4}" srcOrd="0" destOrd="0" presId="urn:microsoft.com/office/officeart/2008/layout/HorizontalMultiLevelHierarchy"/>
    <dgm:cxn modelId="{0535E3C8-4DBF-413C-89A3-F22232F7B428}" type="presParOf" srcId="{6913820E-614F-4BE7-81FD-55F67A06E526}" destId="{D67E8AAB-E94E-496A-97B7-87427EEB3EA9}" srcOrd="15" destOrd="0" presId="urn:microsoft.com/office/officeart/2008/layout/HorizontalMultiLevelHierarchy"/>
    <dgm:cxn modelId="{99D36B7F-0EFC-405B-A89E-02D25CCAD6D5}" type="presParOf" srcId="{D67E8AAB-E94E-496A-97B7-87427EEB3EA9}" destId="{A28950F6-604D-4541-B492-0FA5978821CB}" srcOrd="0" destOrd="0" presId="urn:microsoft.com/office/officeart/2008/layout/HorizontalMultiLevelHierarchy"/>
    <dgm:cxn modelId="{E1409C42-BCA2-4CB4-8618-9D2DC39B1B37}" type="presParOf" srcId="{D67E8AAB-E94E-496A-97B7-87427EEB3EA9}" destId="{B218A43A-2470-4500-93EF-F0A5757CA489}" srcOrd="1" destOrd="0" presId="urn:microsoft.com/office/officeart/2008/layout/HorizontalMultiLevelHierarchy"/>
    <dgm:cxn modelId="{782B73A0-9B20-40C2-AA0F-35A598206801}" type="presParOf" srcId="{6913820E-614F-4BE7-81FD-55F67A06E526}" destId="{66FE040A-3A81-48F0-A1A0-A9438D64F65C}" srcOrd="16" destOrd="0" presId="urn:microsoft.com/office/officeart/2008/layout/HorizontalMultiLevelHierarchy"/>
    <dgm:cxn modelId="{3DA0A4B8-284B-456F-9190-22CFE433BB9B}" type="presParOf" srcId="{66FE040A-3A81-48F0-A1A0-A9438D64F65C}" destId="{78D0ADD4-0D61-4C89-8E55-90466CDAC075}" srcOrd="0" destOrd="0" presId="urn:microsoft.com/office/officeart/2008/layout/HorizontalMultiLevelHierarchy"/>
    <dgm:cxn modelId="{4B1DDC68-7AB0-453B-8FEC-D3F3E96B0FE9}" type="presParOf" srcId="{6913820E-614F-4BE7-81FD-55F67A06E526}" destId="{2994AC73-C349-412F-BC84-289F937DEABC}" srcOrd="17" destOrd="0" presId="urn:microsoft.com/office/officeart/2008/layout/HorizontalMultiLevelHierarchy"/>
    <dgm:cxn modelId="{598891FE-6085-4290-AF62-939D85E4EB5E}" type="presParOf" srcId="{2994AC73-C349-412F-BC84-289F937DEABC}" destId="{4EAB2462-251C-4C79-A64F-26C0596057BF}" srcOrd="0" destOrd="0" presId="urn:microsoft.com/office/officeart/2008/layout/HorizontalMultiLevelHierarchy"/>
    <dgm:cxn modelId="{C59D4F7E-159A-40F7-962B-FD0958748588}" type="presParOf" srcId="{2994AC73-C349-412F-BC84-289F937DEABC}" destId="{A2D93339-D218-4D67-A466-223A872F1728}" srcOrd="1" destOrd="0" presId="urn:microsoft.com/office/officeart/2008/layout/HorizontalMultiLevelHierarchy"/>
    <dgm:cxn modelId="{B8C39CC6-2EEB-4188-AA41-10364C868576}" type="presParOf" srcId="{6913820E-614F-4BE7-81FD-55F67A06E526}" destId="{E06B62A5-B52C-44FC-8349-C5E913EE8B08}" srcOrd="18" destOrd="0" presId="urn:microsoft.com/office/officeart/2008/layout/HorizontalMultiLevelHierarchy"/>
    <dgm:cxn modelId="{B6209BC3-B6D8-434D-967F-2EE1A3AAC831}" type="presParOf" srcId="{E06B62A5-B52C-44FC-8349-C5E913EE8B08}" destId="{60C23F95-2F3D-4C1D-B4C6-217018FE0D7E}" srcOrd="0" destOrd="0" presId="urn:microsoft.com/office/officeart/2008/layout/HorizontalMultiLevelHierarchy"/>
    <dgm:cxn modelId="{283B4532-0427-428C-9D4F-480BA9632E1C}" type="presParOf" srcId="{6913820E-614F-4BE7-81FD-55F67A06E526}" destId="{FC1D3793-0D32-4D68-BC8B-6F49FF41B66A}" srcOrd="19" destOrd="0" presId="urn:microsoft.com/office/officeart/2008/layout/HorizontalMultiLevelHierarchy"/>
    <dgm:cxn modelId="{F0579561-C36C-4183-AF1C-B83B2391DEBE}" type="presParOf" srcId="{FC1D3793-0D32-4D68-BC8B-6F49FF41B66A}" destId="{06567DFF-50EE-413B-99B5-D04E1342AA66}" srcOrd="0" destOrd="0" presId="urn:microsoft.com/office/officeart/2008/layout/HorizontalMultiLevelHierarchy"/>
    <dgm:cxn modelId="{6515C17A-8A74-4C81-83BE-115575237526}" type="presParOf" srcId="{FC1D3793-0D32-4D68-BC8B-6F49FF41B66A}" destId="{722A4B8E-A54A-42EA-BE1D-104C865720F7}" srcOrd="1" destOrd="0" presId="urn:microsoft.com/office/officeart/2008/layout/HorizontalMultiLevelHierarchy"/>
    <dgm:cxn modelId="{3E292774-4E68-4B17-A3A3-C5310481E81C}" type="presParOf" srcId="{6913820E-614F-4BE7-81FD-55F67A06E526}" destId="{3EFD3CE2-FF92-4B2E-AA22-9EE3B572A027}" srcOrd="20" destOrd="0" presId="urn:microsoft.com/office/officeart/2008/layout/HorizontalMultiLevelHierarchy"/>
    <dgm:cxn modelId="{2D951EC3-3EFD-436B-A870-90D57A32D777}" type="presParOf" srcId="{3EFD3CE2-FF92-4B2E-AA22-9EE3B572A027}" destId="{7E68D64F-1F8C-4B66-970E-783E3095839D}" srcOrd="0" destOrd="0" presId="urn:microsoft.com/office/officeart/2008/layout/HorizontalMultiLevelHierarchy"/>
    <dgm:cxn modelId="{D8415DC2-A368-4DF0-9F7A-C5A6E86FA09D}" type="presParOf" srcId="{6913820E-614F-4BE7-81FD-55F67A06E526}" destId="{A06AC991-A7B0-4D06-BBAA-9D08A6358727}" srcOrd="21" destOrd="0" presId="urn:microsoft.com/office/officeart/2008/layout/HorizontalMultiLevelHierarchy"/>
    <dgm:cxn modelId="{D4758DDA-6A29-48AD-B9AC-19F8921977AB}" type="presParOf" srcId="{A06AC991-A7B0-4D06-BBAA-9D08A6358727}" destId="{656FFBA3-ADE7-4D9A-91CC-159C4386686E}" srcOrd="0" destOrd="0" presId="urn:microsoft.com/office/officeart/2008/layout/HorizontalMultiLevelHierarchy"/>
    <dgm:cxn modelId="{CC491631-14B4-47F3-BFEA-04D78A347063}" type="presParOf" srcId="{A06AC991-A7B0-4D06-BBAA-9D08A6358727}" destId="{0BE043AE-55D8-4539-AFFF-8C4A6C6A5DF8}" srcOrd="1" destOrd="0" presId="urn:microsoft.com/office/officeart/2008/layout/HorizontalMultiLevelHierarchy"/>
    <dgm:cxn modelId="{8329F7A9-6AF1-4946-912A-8FBCB9C8C235}" type="presParOf" srcId="{6913820E-614F-4BE7-81FD-55F67A06E526}" destId="{D741BD27-E6C3-4A2B-8D7F-A74E4DE4E446}" srcOrd="22" destOrd="0" presId="urn:microsoft.com/office/officeart/2008/layout/HorizontalMultiLevelHierarchy"/>
    <dgm:cxn modelId="{4C186A03-8236-4D0B-91F6-C31EFCF2225B}" type="presParOf" srcId="{D741BD27-E6C3-4A2B-8D7F-A74E4DE4E446}" destId="{8DEE783B-14C1-4A5B-864A-0AC44FCF7E55}" srcOrd="0" destOrd="0" presId="urn:microsoft.com/office/officeart/2008/layout/HorizontalMultiLevelHierarchy"/>
    <dgm:cxn modelId="{7C43F5F2-D66B-4924-A93A-BBEE63777E50}" type="presParOf" srcId="{6913820E-614F-4BE7-81FD-55F67A06E526}" destId="{79DC486E-DDED-4338-9D29-F34EADA3B3A4}" srcOrd="23" destOrd="0" presId="urn:microsoft.com/office/officeart/2008/layout/HorizontalMultiLevelHierarchy"/>
    <dgm:cxn modelId="{10CB5864-1284-49F4-9779-961223AE0D4E}" type="presParOf" srcId="{79DC486E-DDED-4338-9D29-F34EADA3B3A4}" destId="{78C0388B-6C8B-40F9-8497-EB91F7D33C7F}" srcOrd="0" destOrd="0" presId="urn:microsoft.com/office/officeart/2008/layout/HorizontalMultiLevelHierarchy"/>
    <dgm:cxn modelId="{3467BA38-653C-4146-BF80-390BBCEA6A5E}" type="presParOf" srcId="{79DC486E-DDED-4338-9D29-F34EADA3B3A4}" destId="{5D250C1D-32EA-4E5B-801C-15F4E17D268B}" srcOrd="1" destOrd="0" presId="urn:microsoft.com/office/officeart/2008/layout/HorizontalMultiLevelHierarchy"/>
    <dgm:cxn modelId="{C810F5D4-3863-49FC-B777-B4E7F1B769EE}" type="presParOf" srcId="{6913820E-614F-4BE7-81FD-55F67A06E526}" destId="{86E6200D-1D35-4AED-BD69-DCD4547565DF}" srcOrd="24" destOrd="0" presId="urn:microsoft.com/office/officeart/2008/layout/HorizontalMultiLevelHierarchy"/>
    <dgm:cxn modelId="{BB915F3F-4465-444B-A9DA-D916EA55A672}" type="presParOf" srcId="{86E6200D-1D35-4AED-BD69-DCD4547565DF}" destId="{44AE87D7-4CBC-44D2-BB01-7EAC759BAD2F}" srcOrd="0" destOrd="0" presId="urn:microsoft.com/office/officeart/2008/layout/HorizontalMultiLevelHierarchy"/>
    <dgm:cxn modelId="{007D1BD5-CA7F-4A43-A6C3-8790F06F28DC}" type="presParOf" srcId="{6913820E-614F-4BE7-81FD-55F67A06E526}" destId="{2E227DAB-3A8D-4E0B-B1B8-DB021D4BA518}" srcOrd="25" destOrd="0" presId="urn:microsoft.com/office/officeart/2008/layout/HorizontalMultiLevelHierarchy"/>
    <dgm:cxn modelId="{0CA08B8B-2B77-419D-B3A0-DF681317F056}" type="presParOf" srcId="{2E227DAB-3A8D-4E0B-B1B8-DB021D4BA518}" destId="{C6FD399A-C0A8-47C2-B0B9-1666677A6D3E}" srcOrd="0" destOrd="0" presId="urn:microsoft.com/office/officeart/2008/layout/HorizontalMultiLevelHierarchy"/>
    <dgm:cxn modelId="{162586A3-099F-4E33-8693-05DABC33BFF6}" type="presParOf" srcId="{2E227DAB-3A8D-4E0B-B1B8-DB021D4BA518}" destId="{6FD2CAC4-0307-4583-870E-4DC8EDE37DFD}" srcOrd="1" destOrd="0" presId="urn:microsoft.com/office/officeart/2008/layout/HorizontalMultiLevelHierarchy"/>
    <dgm:cxn modelId="{AFE0D8B6-C12C-49BA-B3B2-7D9166FC84FF}" type="presParOf" srcId="{6913820E-614F-4BE7-81FD-55F67A06E526}" destId="{DCED14B5-67A5-4D93-B588-6F8B89D5416B}" srcOrd="26" destOrd="0" presId="urn:microsoft.com/office/officeart/2008/layout/HorizontalMultiLevelHierarchy"/>
    <dgm:cxn modelId="{C98564A1-3D04-4FDE-82E5-831F40D55966}" type="presParOf" srcId="{DCED14B5-67A5-4D93-B588-6F8B89D5416B}" destId="{AE11881B-012A-4EAA-859A-4D94331FD47D}" srcOrd="0" destOrd="0" presId="urn:microsoft.com/office/officeart/2008/layout/HorizontalMultiLevelHierarchy"/>
    <dgm:cxn modelId="{E153000D-78AA-4875-8F1F-575FD6027C79}" type="presParOf" srcId="{6913820E-614F-4BE7-81FD-55F67A06E526}" destId="{C3664921-185E-4D2D-AEDE-0EED380CC878}" srcOrd="27" destOrd="0" presId="urn:microsoft.com/office/officeart/2008/layout/HorizontalMultiLevelHierarchy"/>
    <dgm:cxn modelId="{C89A7529-69D1-49F1-AA6C-D9E34C71FAC0}" type="presParOf" srcId="{C3664921-185E-4D2D-AEDE-0EED380CC878}" destId="{038CF40A-3F2D-4BF5-A110-04111B1B7886}" srcOrd="0" destOrd="0" presId="urn:microsoft.com/office/officeart/2008/layout/HorizontalMultiLevelHierarchy"/>
    <dgm:cxn modelId="{9AA4B50C-60FF-4347-A7F3-15DD7616BFAC}" type="presParOf" srcId="{C3664921-185E-4D2D-AEDE-0EED380CC878}" destId="{B2E189BC-36D1-4752-BCB6-160883086735}" srcOrd="1" destOrd="0" presId="urn:microsoft.com/office/officeart/2008/layout/HorizontalMultiLevelHierarchy"/>
    <dgm:cxn modelId="{441D5FFA-961E-4B54-A269-CA7AD610FE12}" type="presParOf" srcId="{6913820E-614F-4BE7-81FD-55F67A06E526}" destId="{F6898A33-FAD3-4D02-8E9F-F64FE97395D4}" srcOrd="28" destOrd="0" presId="urn:microsoft.com/office/officeart/2008/layout/HorizontalMultiLevelHierarchy"/>
    <dgm:cxn modelId="{3970A3E4-DF0C-4D59-879B-45CD59D04FE6}" type="presParOf" srcId="{F6898A33-FAD3-4D02-8E9F-F64FE97395D4}" destId="{F4406DC5-BC9E-4898-B33A-9A7C4B1EFFDA}" srcOrd="0" destOrd="0" presId="urn:microsoft.com/office/officeart/2008/layout/HorizontalMultiLevelHierarchy"/>
    <dgm:cxn modelId="{14154357-831C-477E-9297-FB81D771DEB1}" type="presParOf" srcId="{6913820E-614F-4BE7-81FD-55F67A06E526}" destId="{62762BBF-EF76-455E-BB60-4F099980C0BD}" srcOrd="29" destOrd="0" presId="urn:microsoft.com/office/officeart/2008/layout/HorizontalMultiLevelHierarchy"/>
    <dgm:cxn modelId="{3AF089A8-B3E7-470B-A26E-A5FBD9E8A05D}" type="presParOf" srcId="{62762BBF-EF76-455E-BB60-4F099980C0BD}" destId="{5BF71B14-BE47-4BC2-BCCA-F78D85446FA1}" srcOrd="0" destOrd="0" presId="urn:microsoft.com/office/officeart/2008/layout/HorizontalMultiLevelHierarchy"/>
    <dgm:cxn modelId="{52EB20A2-E892-4FBB-92C4-1BA4999D6564}" type="presParOf" srcId="{62762BBF-EF76-455E-BB60-4F099980C0BD}" destId="{1EEDD0CF-B8F0-47FC-8B5E-D4473748F2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335A8A-693E-4219-A369-E1660D4D868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8D0DD4-9B4B-428C-85B7-DB3DCC491EC6}">
      <dgm:prSet custT="1"/>
      <dgm:spPr/>
      <dgm:t>
        <a:bodyPr/>
        <a:lstStyle/>
        <a:p>
          <a:pPr algn="ctr" rtl="0"/>
          <a:r>
            <a:rPr lang="ru-RU" sz="5400" dirty="0" err="1" smtClean="0"/>
            <a:t>Медиабриф</a:t>
          </a:r>
          <a:r>
            <a:rPr lang="ru-RU" sz="5400" dirty="0" smtClean="0"/>
            <a:t> </a:t>
          </a:r>
          <a:endParaRPr lang="ru-RU" sz="5400" dirty="0"/>
        </a:p>
      </dgm:t>
    </dgm:pt>
    <dgm:pt modelId="{018C4DC8-E7B8-4A33-AD57-5957210EDBB8}" type="parTrans" cxnId="{0CCC97B8-CC52-49AF-89F2-2CABF0A3BA33}">
      <dgm:prSet/>
      <dgm:spPr/>
      <dgm:t>
        <a:bodyPr/>
        <a:lstStyle/>
        <a:p>
          <a:endParaRPr lang="ru-RU"/>
        </a:p>
      </dgm:t>
    </dgm:pt>
    <dgm:pt modelId="{972874F9-981A-4926-AF80-D1A2BCE0DD11}" type="sibTrans" cxnId="{0CCC97B8-CC52-49AF-89F2-2CABF0A3BA33}">
      <dgm:prSet/>
      <dgm:spPr/>
      <dgm:t>
        <a:bodyPr/>
        <a:lstStyle/>
        <a:p>
          <a:endParaRPr lang="ru-RU"/>
        </a:p>
      </dgm:t>
    </dgm:pt>
    <dgm:pt modelId="{B39169F3-9559-4309-BE86-F128B7E3CD4D}" type="pres">
      <dgm:prSet presAssocID="{BA335A8A-693E-4219-A369-E1660D4D8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BD28C-A5D3-4919-B842-87CF01CE0949}" type="pres">
      <dgm:prSet presAssocID="{518D0DD4-9B4B-428C-85B7-DB3DCC491EC6}" presName="parentText" presStyleLbl="node1" presStyleIdx="0" presStyleCnt="1" custScaleY="701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88E66-4415-4D32-896B-1B8BF4A3F081}" type="presOf" srcId="{BA335A8A-693E-4219-A369-E1660D4D868D}" destId="{B39169F3-9559-4309-BE86-F128B7E3CD4D}" srcOrd="0" destOrd="0" presId="urn:microsoft.com/office/officeart/2005/8/layout/vList2"/>
    <dgm:cxn modelId="{0CCC97B8-CC52-49AF-89F2-2CABF0A3BA33}" srcId="{BA335A8A-693E-4219-A369-E1660D4D868D}" destId="{518D0DD4-9B4B-428C-85B7-DB3DCC491EC6}" srcOrd="0" destOrd="0" parTransId="{018C4DC8-E7B8-4A33-AD57-5957210EDBB8}" sibTransId="{972874F9-981A-4926-AF80-D1A2BCE0DD11}"/>
    <dgm:cxn modelId="{10954271-9D8E-4D75-AF73-E8109893F8A4}" type="presOf" srcId="{518D0DD4-9B4B-428C-85B7-DB3DCC491EC6}" destId="{3B9BD28C-A5D3-4919-B842-87CF01CE0949}" srcOrd="0" destOrd="0" presId="urn:microsoft.com/office/officeart/2005/8/layout/vList2"/>
    <dgm:cxn modelId="{238EA6C3-C8C8-441F-8822-BB61C07B1CCF}" type="presParOf" srcId="{B39169F3-9559-4309-BE86-F128B7E3CD4D}" destId="{3B9BD28C-A5D3-4919-B842-87CF01CE0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04FDB-9B36-4B2D-A2DB-671954BBF7D5}" type="doc">
      <dgm:prSet loTypeId="urn:microsoft.com/office/officeart/2008/layout/Lin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056B14-5FE7-48E2-8478-F8EF7F3E2188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Медиаплан</a:t>
          </a:r>
          <a:r>
            <a:rPr lang="ru-RU" dirty="0" smtClean="0"/>
            <a:t> – это подробная схема размещения рекламы с количественным расчетом основных характеристик кампании.</a:t>
          </a:r>
          <a:endParaRPr lang="ru-RU" dirty="0"/>
        </a:p>
      </dgm:t>
    </dgm:pt>
    <dgm:pt modelId="{F5AF029E-217B-48F8-B250-20915B378ABB}" type="parTrans" cxnId="{885D44C1-63E6-415F-A30B-9C6B0B4FE477}">
      <dgm:prSet/>
      <dgm:spPr/>
      <dgm:t>
        <a:bodyPr/>
        <a:lstStyle/>
        <a:p>
          <a:endParaRPr lang="ru-RU"/>
        </a:p>
      </dgm:t>
    </dgm:pt>
    <dgm:pt modelId="{C900DC0B-2C51-4F7F-A4FC-116A60CB317E}" type="sibTrans" cxnId="{885D44C1-63E6-415F-A30B-9C6B0B4FE477}">
      <dgm:prSet/>
      <dgm:spPr/>
      <dgm:t>
        <a:bodyPr/>
        <a:lstStyle/>
        <a:p>
          <a:endParaRPr lang="ru-RU"/>
        </a:p>
      </dgm:t>
    </dgm:pt>
    <dgm:pt modelId="{5F31A895-DCC8-420F-B366-AEA4502B8815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Медианоситель</a:t>
          </a:r>
          <a:r>
            <a:rPr lang="ru-RU" dirty="0" smtClean="0"/>
            <a:t> – это средство массовой информации, в котором можно разместить рекламу (телеканал, радиостанция, печатное издание, щит наружной рекламы, ресурс в Интернете и т.д.).</a:t>
          </a:r>
          <a:endParaRPr lang="ru-RU" dirty="0"/>
        </a:p>
      </dgm:t>
    </dgm:pt>
    <dgm:pt modelId="{9AD7365A-7C64-4DBD-92B9-1E5158940D9E}" type="parTrans" cxnId="{FE5DB342-9B2E-4377-BDB1-C1D997AC4435}">
      <dgm:prSet/>
      <dgm:spPr/>
      <dgm:t>
        <a:bodyPr/>
        <a:lstStyle/>
        <a:p>
          <a:endParaRPr lang="ru-RU"/>
        </a:p>
      </dgm:t>
    </dgm:pt>
    <dgm:pt modelId="{DA11A17E-157B-4A87-B061-A97934C41D40}" type="sibTrans" cxnId="{FE5DB342-9B2E-4377-BDB1-C1D997AC4435}">
      <dgm:prSet/>
      <dgm:spPr/>
      <dgm:t>
        <a:bodyPr/>
        <a:lstStyle/>
        <a:p>
          <a:endParaRPr lang="ru-RU"/>
        </a:p>
      </dgm:t>
    </dgm:pt>
    <dgm:pt modelId="{03D2B27E-A62E-4C99-A3F1-998B2F9CD544}" type="pres">
      <dgm:prSet presAssocID="{6CC04FDB-9B36-4B2D-A2DB-671954BBF7D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A060F7-552A-49F8-B6DA-40592F9497A3}" type="pres">
      <dgm:prSet presAssocID="{C0056B14-5FE7-48E2-8478-F8EF7F3E2188}" presName="thickLine" presStyleLbl="alignNode1" presStyleIdx="0" presStyleCnt="2"/>
      <dgm:spPr/>
    </dgm:pt>
    <dgm:pt modelId="{2DBEE8C4-FC15-4B00-A304-86F36D637ED6}" type="pres">
      <dgm:prSet presAssocID="{C0056B14-5FE7-48E2-8478-F8EF7F3E2188}" presName="horz1" presStyleCnt="0"/>
      <dgm:spPr/>
    </dgm:pt>
    <dgm:pt modelId="{9A3BAFAA-4E87-4FDA-9320-40E99599C4B6}" type="pres">
      <dgm:prSet presAssocID="{C0056B14-5FE7-48E2-8478-F8EF7F3E2188}" presName="tx1" presStyleLbl="revTx" presStyleIdx="0" presStyleCnt="2"/>
      <dgm:spPr/>
      <dgm:t>
        <a:bodyPr/>
        <a:lstStyle/>
        <a:p>
          <a:endParaRPr lang="ru-RU"/>
        </a:p>
      </dgm:t>
    </dgm:pt>
    <dgm:pt modelId="{68F96C65-4DC8-4C35-B200-DA7DC2B1D3C7}" type="pres">
      <dgm:prSet presAssocID="{C0056B14-5FE7-48E2-8478-F8EF7F3E2188}" presName="vert1" presStyleCnt="0"/>
      <dgm:spPr/>
    </dgm:pt>
    <dgm:pt modelId="{AA31D2C9-8C9F-4ECD-B328-D6CE89208E58}" type="pres">
      <dgm:prSet presAssocID="{5F31A895-DCC8-420F-B366-AEA4502B8815}" presName="thickLine" presStyleLbl="alignNode1" presStyleIdx="1" presStyleCnt="2"/>
      <dgm:spPr/>
    </dgm:pt>
    <dgm:pt modelId="{2E7FAB08-93DA-4607-8003-A6E0936067CE}" type="pres">
      <dgm:prSet presAssocID="{5F31A895-DCC8-420F-B366-AEA4502B8815}" presName="horz1" presStyleCnt="0"/>
      <dgm:spPr/>
    </dgm:pt>
    <dgm:pt modelId="{A05B962C-199F-4FBE-8EAD-26025DF3B113}" type="pres">
      <dgm:prSet presAssocID="{5F31A895-DCC8-420F-B366-AEA4502B8815}" presName="tx1" presStyleLbl="revTx" presStyleIdx="1" presStyleCnt="2" custScaleY="138462"/>
      <dgm:spPr/>
      <dgm:t>
        <a:bodyPr/>
        <a:lstStyle/>
        <a:p>
          <a:endParaRPr lang="ru-RU"/>
        </a:p>
      </dgm:t>
    </dgm:pt>
    <dgm:pt modelId="{BE4DA6A5-56C0-43C1-9EAC-77425336B4C1}" type="pres">
      <dgm:prSet presAssocID="{5F31A895-DCC8-420F-B366-AEA4502B8815}" presName="vert1" presStyleCnt="0"/>
      <dgm:spPr/>
    </dgm:pt>
  </dgm:ptLst>
  <dgm:cxnLst>
    <dgm:cxn modelId="{D6C555D5-A29F-455D-A87D-1FA03B67B6D3}" type="presOf" srcId="{6CC04FDB-9B36-4B2D-A2DB-671954BBF7D5}" destId="{03D2B27E-A62E-4C99-A3F1-998B2F9CD544}" srcOrd="0" destOrd="0" presId="urn:microsoft.com/office/officeart/2008/layout/LinedList"/>
    <dgm:cxn modelId="{5ED1CDC2-B2B4-4A66-A4BE-1E1F1DF819F1}" type="presOf" srcId="{C0056B14-5FE7-48E2-8478-F8EF7F3E2188}" destId="{9A3BAFAA-4E87-4FDA-9320-40E99599C4B6}" srcOrd="0" destOrd="0" presId="urn:microsoft.com/office/officeart/2008/layout/LinedList"/>
    <dgm:cxn modelId="{FE5DB342-9B2E-4377-BDB1-C1D997AC4435}" srcId="{6CC04FDB-9B36-4B2D-A2DB-671954BBF7D5}" destId="{5F31A895-DCC8-420F-B366-AEA4502B8815}" srcOrd="1" destOrd="0" parTransId="{9AD7365A-7C64-4DBD-92B9-1E5158940D9E}" sibTransId="{DA11A17E-157B-4A87-B061-A97934C41D40}"/>
    <dgm:cxn modelId="{81995A64-035E-4A75-94C9-C750F61470FB}" type="presOf" srcId="{5F31A895-DCC8-420F-B366-AEA4502B8815}" destId="{A05B962C-199F-4FBE-8EAD-26025DF3B113}" srcOrd="0" destOrd="0" presId="urn:microsoft.com/office/officeart/2008/layout/LinedList"/>
    <dgm:cxn modelId="{885D44C1-63E6-415F-A30B-9C6B0B4FE477}" srcId="{6CC04FDB-9B36-4B2D-A2DB-671954BBF7D5}" destId="{C0056B14-5FE7-48E2-8478-F8EF7F3E2188}" srcOrd="0" destOrd="0" parTransId="{F5AF029E-217B-48F8-B250-20915B378ABB}" sibTransId="{C900DC0B-2C51-4F7F-A4FC-116A60CB317E}"/>
    <dgm:cxn modelId="{0A46F3F2-4170-4AED-9E53-D876FCDBCA9C}" type="presParOf" srcId="{03D2B27E-A62E-4C99-A3F1-998B2F9CD544}" destId="{C9A060F7-552A-49F8-B6DA-40592F9497A3}" srcOrd="0" destOrd="0" presId="urn:microsoft.com/office/officeart/2008/layout/LinedList"/>
    <dgm:cxn modelId="{EA95B03C-4167-4D9B-B4D9-B3A7E888C0B6}" type="presParOf" srcId="{03D2B27E-A62E-4C99-A3F1-998B2F9CD544}" destId="{2DBEE8C4-FC15-4B00-A304-86F36D637ED6}" srcOrd="1" destOrd="0" presId="urn:microsoft.com/office/officeart/2008/layout/LinedList"/>
    <dgm:cxn modelId="{12F772D8-08A6-4B88-8CF7-C0449616338C}" type="presParOf" srcId="{2DBEE8C4-FC15-4B00-A304-86F36D637ED6}" destId="{9A3BAFAA-4E87-4FDA-9320-40E99599C4B6}" srcOrd="0" destOrd="0" presId="urn:microsoft.com/office/officeart/2008/layout/LinedList"/>
    <dgm:cxn modelId="{D8417FCE-AF54-400F-8822-722C00C0467D}" type="presParOf" srcId="{2DBEE8C4-FC15-4B00-A304-86F36D637ED6}" destId="{68F96C65-4DC8-4C35-B200-DA7DC2B1D3C7}" srcOrd="1" destOrd="0" presId="urn:microsoft.com/office/officeart/2008/layout/LinedList"/>
    <dgm:cxn modelId="{97F4117E-FC7B-4CCD-8FD3-443B0C47FC86}" type="presParOf" srcId="{03D2B27E-A62E-4C99-A3F1-998B2F9CD544}" destId="{AA31D2C9-8C9F-4ECD-B328-D6CE89208E58}" srcOrd="2" destOrd="0" presId="urn:microsoft.com/office/officeart/2008/layout/LinedList"/>
    <dgm:cxn modelId="{C0911AF1-4945-42FB-9594-7B798DAE5DFE}" type="presParOf" srcId="{03D2B27E-A62E-4C99-A3F1-998B2F9CD544}" destId="{2E7FAB08-93DA-4607-8003-A6E0936067CE}" srcOrd="3" destOrd="0" presId="urn:microsoft.com/office/officeart/2008/layout/LinedList"/>
    <dgm:cxn modelId="{6E0C1A93-3F02-4D08-8D70-70EC1E20BEC2}" type="presParOf" srcId="{2E7FAB08-93DA-4607-8003-A6E0936067CE}" destId="{A05B962C-199F-4FBE-8EAD-26025DF3B113}" srcOrd="0" destOrd="0" presId="urn:microsoft.com/office/officeart/2008/layout/LinedList"/>
    <dgm:cxn modelId="{2977F250-F694-4EFA-A0BA-03CA03972536}" type="presParOf" srcId="{2E7FAB08-93DA-4607-8003-A6E0936067CE}" destId="{BE4DA6A5-56C0-43C1-9EAC-77425336B4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2443D-4B0B-4E96-9C2F-DB4442E1113D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327CE5-4E64-44F3-B66C-446862BBC5E1}">
      <dgm:prSet/>
      <dgm:spPr/>
      <dgm:t>
        <a:bodyPr/>
        <a:lstStyle/>
        <a:p>
          <a:pPr rtl="0"/>
          <a:r>
            <a:rPr lang="ru-RU" dirty="0" smtClean="0"/>
            <a:t>Затем, в начале ХХ века, появляется радио, а к середине века – телевидение.</a:t>
          </a:r>
          <a:endParaRPr lang="ru-RU" dirty="0"/>
        </a:p>
      </dgm:t>
    </dgm:pt>
    <dgm:pt modelId="{2C5F37FB-2D8C-4C3D-92FC-51A1E801B1E0}" type="parTrans" cxnId="{4AFDDA8F-E62A-420C-B562-EED19016D0A3}">
      <dgm:prSet/>
      <dgm:spPr/>
      <dgm:t>
        <a:bodyPr/>
        <a:lstStyle/>
        <a:p>
          <a:endParaRPr lang="ru-RU"/>
        </a:p>
      </dgm:t>
    </dgm:pt>
    <dgm:pt modelId="{01051276-D359-4046-842A-4B00438EEF79}" type="sibTrans" cxnId="{4AFDDA8F-E62A-420C-B562-EED19016D0A3}">
      <dgm:prSet/>
      <dgm:spPr/>
      <dgm:t>
        <a:bodyPr/>
        <a:lstStyle/>
        <a:p>
          <a:endParaRPr lang="ru-RU"/>
        </a:p>
      </dgm:t>
    </dgm:pt>
    <dgm:pt modelId="{7F5A7C85-D0ED-48BA-A08D-455D83778B0C}">
      <dgm:prSet/>
      <dgm:spPr/>
      <dgm:t>
        <a:bodyPr/>
        <a:lstStyle/>
        <a:p>
          <a:pPr rtl="0"/>
          <a:r>
            <a:rPr lang="ru-RU" dirty="0" smtClean="0"/>
            <a:t>Стремительный технический прогресс в сфере СМИ резко усложнил для рекламодателя выбор оптимальных схем и форматов для размещения рекламы, и потребовал обращения к профессионалам.</a:t>
          </a:r>
          <a:endParaRPr lang="ru-RU" dirty="0"/>
        </a:p>
      </dgm:t>
    </dgm:pt>
    <dgm:pt modelId="{F6A14B32-9FDD-4E3C-846B-B14E01B4CFA9}" type="parTrans" cxnId="{9408CC7E-9865-4E34-A66F-42B8FEFA7905}">
      <dgm:prSet/>
      <dgm:spPr/>
      <dgm:t>
        <a:bodyPr/>
        <a:lstStyle/>
        <a:p>
          <a:endParaRPr lang="ru-RU"/>
        </a:p>
      </dgm:t>
    </dgm:pt>
    <dgm:pt modelId="{1AFE0EAF-8802-427C-9D09-7585F2C46506}" type="sibTrans" cxnId="{9408CC7E-9865-4E34-A66F-42B8FEFA7905}">
      <dgm:prSet/>
      <dgm:spPr/>
      <dgm:t>
        <a:bodyPr/>
        <a:lstStyle/>
        <a:p>
          <a:endParaRPr lang="ru-RU"/>
        </a:p>
      </dgm:t>
    </dgm:pt>
    <dgm:pt modelId="{2F33BBAF-EB15-4A3E-B244-75D7AE15E6A0}" type="pres">
      <dgm:prSet presAssocID="{3452443D-4B0B-4E96-9C2F-DB4442E111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B2D77A-87E4-44CA-BC72-97A948B666B5}" type="pres">
      <dgm:prSet presAssocID="{C0327CE5-4E64-44F3-B66C-446862BBC5E1}" presName="thickLine" presStyleLbl="alignNode1" presStyleIdx="0" presStyleCnt="2"/>
      <dgm:spPr/>
    </dgm:pt>
    <dgm:pt modelId="{F7EF35B7-C40B-49A9-A5DB-50E8368857F9}" type="pres">
      <dgm:prSet presAssocID="{C0327CE5-4E64-44F3-B66C-446862BBC5E1}" presName="horz1" presStyleCnt="0"/>
      <dgm:spPr/>
    </dgm:pt>
    <dgm:pt modelId="{8CD0FE98-22A7-4F61-A6D0-250D818E50C7}" type="pres">
      <dgm:prSet presAssocID="{C0327CE5-4E64-44F3-B66C-446862BBC5E1}" presName="tx1" presStyleLbl="revTx" presStyleIdx="0" presStyleCnt="2"/>
      <dgm:spPr/>
      <dgm:t>
        <a:bodyPr/>
        <a:lstStyle/>
        <a:p>
          <a:endParaRPr lang="ru-RU"/>
        </a:p>
      </dgm:t>
    </dgm:pt>
    <dgm:pt modelId="{1C13BCEF-D714-41D1-8BD7-F3A1F99E2965}" type="pres">
      <dgm:prSet presAssocID="{C0327CE5-4E64-44F3-B66C-446862BBC5E1}" presName="vert1" presStyleCnt="0"/>
      <dgm:spPr/>
    </dgm:pt>
    <dgm:pt modelId="{DCBFB80B-8417-45A1-B637-3D6B9FCEC1B5}" type="pres">
      <dgm:prSet presAssocID="{7F5A7C85-D0ED-48BA-A08D-455D83778B0C}" presName="thickLine" presStyleLbl="alignNode1" presStyleIdx="1" presStyleCnt="2"/>
      <dgm:spPr/>
    </dgm:pt>
    <dgm:pt modelId="{80C46326-A4A0-4293-A94B-5B2A6BE4AC19}" type="pres">
      <dgm:prSet presAssocID="{7F5A7C85-D0ED-48BA-A08D-455D83778B0C}" presName="horz1" presStyleCnt="0"/>
      <dgm:spPr/>
    </dgm:pt>
    <dgm:pt modelId="{69C27BAA-D467-4058-90B9-BE9731756C73}" type="pres">
      <dgm:prSet presAssocID="{7F5A7C85-D0ED-48BA-A08D-455D83778B0C}" presName="tx1" presStyleLbl="revTx" presStyleIdx="1" presStyleCnt="2" custScaleY="196477"/>
      <dgm:spPr/>
      <dgm:t>
        <a:bodyPr/>
        <a:lstStyle/>
        <a:p>
          <a:endParaRPr lang="ru-RU"/>
        </a:p>
      </dgm:t>
    </dgm:pt>
    <dgm:pt modelId="{B8E89490-F48D-4DD9-B805-93431B5C1C43}" type="pres">
      <dgm:prSet presAssocID="{7F5A7C85-D0ED-48BA-A08D-455D83778B0C}" presName="vert1" presStyleCnt="0"/>
      <dgm:spPr/>
    </dgm:pt>
  </dgm:ptLst>
  <dgm:cxnLst>
    <dgm:cxn modelId="{9408CC7E-9865-4E34-A66F-42B8FEFA7905}" srcId="{3452443D-4B0B-4E96-9C2F-DB4442E1113D}" destId="{7F5A7C85-D0ED-48BA-A08D-455D83778B0C}" srcOrd="1" destOrd="0" parTransId="{F6A14B32-9FDD-4E3C-846B-B14E01B4CFA9}" sibTransId="{1AFE0EAF-8802-427C-9D09-7585F2C46506}"/>
    <dgm:cxn modelId="{B54013DA-C41E-4120-B1E2-AA925BC96478}" type="presOf" srcId="{C0327CE5-4E64-44F3-B66C-446862BBC5E1}" destId="{8CD0FE98-22A7-4F61-A6D0-250D818E50C7}" srcOrd="0" destOrd="0" presId="urn:microsoft.com/office/officeart/2008/layout/LinedList"/>
    <dgm:cxn modelId="{D59AB9BF-C438-4E82-92D9-76E1C0531786}" type="presOf" srcId="{7F5A7C85-D0ED-48BA-A08D-455D83778B0C}" destId="{69C27BAA-D467-4058-90B9-BE9731756C73}" srcOrd="0" destOrd="0" presId="urn:microsoft.com/office/officeart/2008/layout/LinedList"/>
    <dgm:cxn modelId="{0E126BDE-4945-4216-B3F7-FDC64847D07A}" type="presOf" srcId="{3452443D-4B0B-4E96-9C2F-DB4442E1113D}" destId="{2F33BBAF-EB15-4A3E-B244-75D7AE15E6A0}" srcOrd="0" destOrd="0" presId="urn:microsoft.com/office/officeart/2008/layout/LinedList"/>
    <dgm:cxn modelId="{4AFDDA8F-E62A-420C-B562-EED19016D0A3}" srcId="{3452443D-4B0B-4E96-9C2F-DB4442E1113D}" destId="{C0327CE5-4E64-44F3-B66C-446862BBC5E1}" srcOrd="0" destOrd="0" parTransId="{2C5F37FB-2D8C-4C3D-92FC-51A1E801B1E0}" sibTransId="{01051276-D359-4046-842A-4B00438EEF79}"/>
    <dgm:cxn modelId="{5A8226F6-7727-4CF8-9A91-E3AEF90D2B93}" type="presParOf" srcId="{2F33BBAF-EB15-4A3E-B244-75D7AE15E6A0}" destId="{34B2D77A-87E4-44CA-BC72-97A948B666B5}" srcOrd="0" destOrd="0" presId="urn:microsoft.com/office/officeart/2008/layout/LinedList"/>
    <dgm:cxn modelId="{AD76C10F-E2A9-483E-876A-F0AA1D5A9A6E}" type="presParOf" srcId="{2F33BBAF-EB15-4A3E-B244-75D7AE15E6A0}" destId="{F7EF35B7-C40B-49A9-A5DB-50E8368857F9}" srcOrd="1" destOrd="0" presId="urn:microsoft.com/office/officeart/2008/layout/LinedList"/>
    <dgm:cxn modelId="{FAC99591-D2FC-48A2-A650-235662ED47D8}" type="presParOf" srcId="{F7EF35B7-C40B-49A9-A5DB-50E8368857F9}" destId="{8CD0FE98-22A7-4F61-A6D0-250D818E50C7}" srcOrd="0" destOrd="0" presId="urn:microsoft.com/office/officeart/2008/layout/LinedList"/>
    <dgm:cxn modelId="{54EE7A3E-918C-4F40-B8AE-2ACA4A797EA6}" type="presParOf" srcId="{F7EF35B7-C40B-49A9-A5DB-50E8368857F9}" destId="{1C13BCEF-D714-41D1-8BD7-F3A1F99E2965}" srcOrd="1" destOrd="0" presId="urn:microsoft.com/office/officeart/2008/layout/LinedList"/>
    <dgm:cxn modelId="{0B2969F8-00EF-48F8-BED0-BF9D09079A75}" type="presParOf" srcId="{2F33BBAF-EB15-4A3E-B244-75D7AE15E6A0}" destId="{DCBFB80B-8417-45A1-B637-3D6B9FCEC1B5}" srcOrd="2" destOrd="0" presId="urn:microsoft.com/office/officeart/2008/layout/LinedList"/>
    <dgm:cxn modelId="{DEF57225-4397-4973-90B6-A0DF018A2B1F}" type="presParOf" srcId="{2F33BBAF-EB15-4A3E-B244-75D7AE15E6A0}" destId="{80C46326-A4A0-4293-A94B-5B2A6BE4AC19}" srcOrd="3" destOrd="0" presId="urn:microsoft.com/office/officeart/2008/layout/LinedList"/>
    <dgm:cxn modelId="{588B476E-AA63-4995-A657-C2B5359C0628}" type="presParOf" srcId="{80C46326-A4A0-4293-A94B-5B2A6BE4AC19}" destId="{69C27BAA-D467-4058-90B9-BE9731756C73}" srcOrd="0" destOrd="0" presId="urn:microsoft.com/office/officeart/2008/layout/LinedList"/>
    <dgm:cxn modelId="{5525469F-E423-490E-9413-523E3E4C25F3}" type="presParOf" srcId="{80C46326-A4A0-4293-A94B-5B2A6BE4AC19}" destId="{B8E89490-F48D-4DD9-B805-93431B5C1C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35426-93EF-4C84-A5FD-3FF14F78E436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00BF21-8E08-4CA4-82FD-020305AC45DF}">
      <dgm:prSet/>
      <dgm:spPr/>
      <dgm:t>
        <a:bodyPr/>
        <a:lstStyle/>
        <a:p>
          <a:pPr marL="720000" rtl="0"/>
          <a:r>
            <a:rPr lang="ru-RU" dirty="0" smtClean="0"/>
            <a:t>Медиапланирование и</a:t>
          </a:r>
          <a:br>
            <a:rPr lang="ru-RU" dirty="0" smtClean="0"/>
          </a:br>
          <a:r>
            <a:rPr lang="ru-RU" dirty="0" smtClean="0"/>
            <a:t>исследования медиа возникают в начале </a:t>
          </a:r>
          <a:br>
            <a:rPr lang="ru-RU" dirty="0" smtClean="0"/>
          </a:br>
          <a:r>
            <a:rPr lang="ru-RU" dirty="0" smtClean="0"/>
            <a:t>ХХ века как реакция на</a:t>
          </a:r>
          <a:br>
            <a:rPr lang="ru-RU" dirty="0" smtClean="0"/>
          </a:br>
          <a:r>
            <a:rPr lang="ru-RU" dirty="0" smtClean="0"/>
            <a:t>развитие системы СМИ.</a:t>
          </a:r>
          <a:endParaRPr lang="ru-RU" dirty="0"/>
        </a:p>
      </dgm:t>
    </dgm:pt>
    <dgm:pt modelId="{5379EE3D-E0A7-4693-BE85-5BD37D9B5972}" type="parTrans" cxnId="{01EEED86-E41C-48AA-B750-7E707A3EE990}">
      <dgm:prSet/>
      <dgm:spPr/>
      <dgm:t>
        <a:bodyPr/>
        <a:lstStyle/>
        <a:p>
          <a:endParaRPr lang="ru-RU"/>
        </a:p>
      </dgm:t>
    </dgm:pt>
    <dgm:pt modelId="{D58C05B4-CDA3-41FE-9479-BAA4AB6D1520}" type="sibTrans" cxnId="{01EEED86-E41C-48AA-B750-7E707A3EE990}">
      <dgm:prSet/>
      <dgm:spPr/>
      <dgm:t>
        <a:bodyPr/>
        <a:lstStyle/>
        <a:p>
          <a:endParaRPr lang="ru-RU"/>
        </a:p>
      </dgm:t>
    </dgm:pt>
    <dgm:pt modelId="{80F5D7F0-C9C5-4BF7-A539-EE6FACB822EA}" type="pres">
      <dgm:prSet presAssocID="{DC235426-93EF-4C84-A5FD-3FF14F78E4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5AC439-D0EE-4864-AAA6-3154DAEF2DF9}" type="pres">
      <dgm:prSet presAssocID="{0800BF21-8E08-4CA4-82FD-020305AC45DF}" presName="thickLine" presStyleLbl="alignNode1" presStyleIdx="0" presStyleCnt="1"/>
      <dgm:spPr/>
    </dgm:pt>
    <dgm:pt modelId="{9F8ADFED-3B12-4B98-A97D-FE59FAE54C11}" type="pres">
      <dgm:prSet presAssocID="{0800BF21-8E08-4CA4-82FD-020305AC45DF}" presName="horz1" presStyleCnt="0"/>
      <dgm:spPr/>
    </dgm:pt>
    <dgm:pt modelId="{FC54FF3F-4EE9-44F0-9C88-A9D8277FB5A8}" type="pres">
      <dgm:prSet presAssocID="{0800BF21-8E08-4CA4-82FD-020305AC45DF}" presName="tx1" presStyleLbl="revTx" presStyleIdx="0" presStyleCnt="1"/>
      <dgm:spPr/>
      <dgm:t>
        <a:bodyPr/>
        <a:lstStyle/>
        <a:p>
          <a:endParaRPr lang="ru-RU"/>
        </a:p>
      </dgm:t>
    </dgm:pt>
    <dgm:pt modelId="{70618C8D-85BF-4E57-B4A3-728D2C03426C}" type="pres">
      <dgm:prSet presAssocID="{0800BF21-8E08-4CA4-82FD-020305AC45DF}" presName="vert1" presStyleCnt="0"/>
      <dgm:spPr/>
    </dgm:pt>
  </dgm:ptLst>
  <dgm:cxnLst>
    <dgm:cxn modelId="{9AE72761-57F2-4BFE-9050-BFAAFB34D05F}" type="presOf" srcId="{0800BF21-8E08-4CA4-82FD-020305AC45DF}" destId="{FC54FF3F-4EE9-44F0-9C88-A9D8277FB5A8}" srcOrd="0" destOrd="0" presId="urn:microsoft.com/office/officeart/2008/layout/LinedList"/>
    <dgm:cxn modelId="{292B0EEE-08A1-4DE0-ADAC-AFC11DD1D189}" type="presOf" srcId="{DC235426-93EF-4C84-A5FD-3FF14F78E436}" destId="{80F5D7F0-C9C5-4BF7-A539-EE6FACB822EA}" srcOrd="0" destOrd="0" presId="urn:microsoft.com/office/officeart/2008/layout/LinedList"/>
    <dgm:cxn modelId="{01EEED86-E41C-48AA-B750-7E707A3EE990}" srcId="{DC235426-93EF-4C84-A5FD-3FF14F78E436}" destId="{0800BF21-8E08-4CA4-82FD-020305AC45DF}" srcOrd="0" destOrd="0" parTransId="{5379EE3D-E0A7-4693-BE85-5BD37D9B5972}" sibTransId="{D58C05B4-CDA3-41FE-9479-BAA4AB6D1520}"/>
    <dgm:cxn modelId="{4A175249-DEAD-4C50-BFF3-E5EF0556DC2F}" type="presParOf" srcId="{80F5D7F0-C9C5-4BF7-A539-EE6FACB822EA}" destId="{A05AC439-D0EE-4864-AAA6-3154DAEF2DF9}" srcOrd="0" destOrd="0" presId="urn:microsoft.com/office/officeart/2008/layout/LinedList"/>
    <dgm:cxn modelId="{2B333859-9E1B-4B2E-A72D-403F207AEA51}" type="presParOf" srcId="{80F5D7F0-C9C5-4BF7-A539-EE6FACB822EA}" destId="{9F8ADFED-3B12-4B98-A97D-FE59FAE54C11}" srcOrd="1" destOrd="0" presId="urn:microsoft.com/office/officeart/2008/layout/LinedList"/>
    <dgm:cxn modelId="{6CDC82E1-E85A-47D0-BD31-66B9A834EC7B}" type="presParOf" srcId="{9F8ADFED-3B12-4B98-A97D-FE59FAE54C11}" destId="{FC54FF3F-4EE9-44F0-9C88-A9D8277FB5A8}" srcOrd="0" destOrd="0" presId="urn:microsoft.com/office/officeart/2008/layout/LinedList"/>
    <dgm:cxn modelId="{C5B05FC7-CB20-4E34-8DC5-10C310ED3867}" type="presParOf" srcId="{9F8ADFED-3B12-4B98-A97D-FE59FAE54C11}" destId="{70618C8D-85BF-4E57-B4A3-728D2C0342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35A8A-693E-4219-A369-E1660D4D868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8D0DD4-9B4B-428C-85B7-DB3DCC491EC6}">
      <dgm:prSet/>
      <dgm:spPr/>
      <dgm:t>
        <a:bodyPr/>
        <a:lstStyle/>
        <a:p>
          <a:pPr algn="ctr" rtl="0"/>
          <a:r>
            <a:rPr lang="ru-RU" dirty="0" smtClean="0"/>
            <a:t>Цели и компоненты</a:t>
          </a:r>
          <a:endParaRPr lang="ru-RU" dirty="0"/>
        </a:p>
      </dgm:t>
    </dgm:pt>
    <dgm:pt modelId="{018C4DC8-E7B8-4A33-AD57-5957210EDBB8}" type="parTrans" cxnId="{0CCC97B8-CC52-49AF-89F2-2CABF0A3BA33}">
      <dgm:prSet/>
      <dgm:spPr/>
      <dgm:t>
        <a:bodyPr/>
        <a:lstStyle/>
        <a:p>
          <a:endParaRPr lang="ru-RU"/>
        </a:p>
      </dgm:t>
    </dgm:pt>
    <dgm:pt modelId="{972874F9-981A-4926-AF80-D1A2BCE0DD11}" type="sibTrans" cxnId="{0CCC97B8-CC52-49AF-89F2-2CABF0A3BA33}">
      <dgm:prSet/>
      <dgm:spPr/>
      <dgm:t>
        <a:bodyPr/>
        <a:lstStyle/>
        <a:p>
          <a:endParaRPr lang="ru-RU"/>
        </a:p>
      </dgm:t>
    </dgm:pt>
    <dgm:pt modelId="{B39169F3-9559-4309-BE86-F128B7E3CD4D}" type="pres">
      <dgm:prSet presAssocID="{BA335A8A-693E-4219-A369-E1660D4D8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BD28C-A5D3-4919-B842-87CF01CE0949}" type="pres">
      <dgm:prSet presAssocID="{518D0DD4-9B4B-428C-85B7-DB3DCC491EC6}" presName="parentText" presStyleLbl="node1" presStyleIdx="0" presStyleCnt="1" custScaleY="241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FC62E1-EEC3-4CCC-A12A-28192B77A8D6}" type="presOf" srcId="{518D0DD4-9B4B-428C-85B7-DB3DCC491EC6}" destId="{3B9BD28C-A5D3-4919-B842-87CF01CE0949}" srcOrd="0" destOrd="0" presId="urn:microsoft.com/office/officeart/2005/8/layout/vList2"/>
    <dgm:cxn modelId="{0CCC97B8-CC52-49AF-89F2-2CABF0A3BA33}" srcId="{BA335A8A-693E-4219-A369-E1660D4D868D}" destId="{518D0DD4-9B4B-428C-85B7-DB3DCC491EC6}" srcOrd="0" destOrd="0" parTransId="{018C4DC8-E7B8-4A33-AD57-5957210EDBB8}" sibTransId="{972874F9-981A-4926-AF80-D1A2BCE0DD11}"/>
    <dgm:cxn modelId="{AF90D903-EE99-4BF1-A3EA-91C3666F43F6}" type="presOf" srcId="{BA335A8A-693E-4219-A369-E1660D4D868D}" destId="{B39169F3-9559-4309-BE86-F128B7E3CD4D}" srcOrd="0" destOrd="0" presId="urn:microsoft.com/office/officeart/2005/8/layout/vList2"/>
    <dgm:cxn modelId="{79366D72-DDC8-4CF5-8498-A20095A612D1}" type="presParOf" srcId="{B39169F3-9559-4309-BE86-F128B7E3CD4D}" destId="{3B9BD28C-A5D3-4919-B842-87CF01CE0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1E9A8D-03EC-485F-80D7-432089F8566F}" type="doc">
      <dgm:prSet loTypeId="urn:microsoft.com/office/officeart/2008/layout/LinedList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9CA5BB9-DDD1-4C81-8A30-AB58AB1A4C52}">
      <dgm:prSet/>
      <dgm:spPr/>
      <dgm:t>
        <a:bodyPr/>
        <a:lstStyle/>
        <a:p>
          <a:pPr marL="720000" rtl="0"/>
          <a:r>
            <a:rPr lang="ru-RU" b="1" dirty="0" smtClean="0">
              <a:solidFill>
                <a:srgbClr val="FF0000"/>
              </a:solidFill>
            </a:rPr>
            <a:t>Процесс медиапланирования</a:t>
          </a:r>
          <a:r>
            <a:rPr lang="ru-RU" dirty="0" smtClean="0"/>
            <a:t> — это выбор необходимых рекламных средств (оптимальных каналов коммуникаций), которые будут использованы в ходе рекламной кампании, и разработка оптимального плана их использования. </a:t>
          </a:r>
          <a:endParaRPr lang="ru-RU" dirty="0"/>
        </a:p>
      </dgm:t>
    </dgm:pt>
    <dgm:pt modelId="{B68A0B3E-35E2-48C8-A6B7-F191D9BBF306}" type="parTrans" cxnId="{C9C07143-C754-4A91-AF21-78913AE0F613}">
      <dgm:prSet/>
      <dgm:spPr/>
      <dgm:t>
        <a:bodyPr/>
        <a:lstStyle/>
        <a:p>
          <a:endParaRPr lang="ru-RU"/>
        </a:p>
      </dgm:t>
    </dgm:pt>
    <dgm:pt modelId="{249C47D5-F7AA-435C-9D57-82331CEDB7E5}" type="sibTrans" cxnId="{C9C07143-C754-4A91-AF21-78913AE0F613}">
      <dgm:prSet/>
      <dgm:spPr/>
      <dgm:t>
        <a:bodyPr/>
        <a:lstStyle/>
        <a:p>
          <a:endParaRPr lang="ru-RU"/>
        </a:p>
      </dgm:t>
    </dgm:pt>
    <dgm:pt modelId="{CD46CA32-1D4D-4FB5-AEA2-E23C97FC34E0}" type="pres">
      <dgm:prSet presAssocID="{4C1E9A8D-03EC-485F-80D7-432089F856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17A546-2A52-488B-8E01-553F0B85FA6C}" type="pres">
      <dgm:prSet presAssocID="{19CA5BB9-DDD1-4C81-8A30-AB58AB1A4C52}" presName="thickLine" presStyleLbl="alignNode1" presStyleIdx="0" presStyleCnt="1"/>
      <dgm:spPr/>
    </dgm:pt>
    <dgm:pt modelId="{9E1C884C-CE45-4B04-9C50-0685C7E864A4}" type="pres">
      <dgm:prSet presAssocID="{19CA5BB9-DDD1-4C81-8A30-AB58AB1A4C52}" presName="horz1" presStyleCnt="0"/>
      <dgm:spPr/>
    </dgm:pt>
    <dgm:pt modelId="{4FF521A3-B54D-4729-88D4-74F40D4A6242}" type="pres">
      <dgm:prSet presAssocID="{19CA5BB9-DDD1-4C81-8A30-AB58AB1A4C52}" presName="tx1" presStyleLbl="revTx" presStyleIdx="0" presStyleCnt="1"/>
      <dgm:spPr/>
      <dgm:t>
        <a:bodyPr/>
        <a:lstStyle/>
        <a:p>
          <a:endParaRPr lang="ru-RU"/>
        </a:p>
      </dgm:t>
    </dgm:pt>
    <dgm:pt modelId="{3503DF99-580C-45C2-91C1-988531E5A92D}" type="pres">
      <dgm:prSet presAssocID="{19CA5BB9-DDD1-4C81-8A30-AB58AB1A4C52}" presName="vert1" presStyleCnt="0"/>
      <dgm:spPr/>
    </dgm:pt>
  </dgm:ptLst>
  <dgm:cxnLst>
    <dgm:cxn modelId="{1FC796D3-C3A9-4D17-AC49-70E4D357441B}" type="presOf" srcId="{19CA5BB9-DDD1-4C81-8A30-AB58AB1A4C52}" destId="{4FF521A3-B54D-4729-88D4-74F40D4A6242}" srcOrd="0" destOrd="0" presId="urn:microsoft.com/office/officeart/2008/layout/LinedList"/>
    <dgm:cxn modelId="{8E8568AE-B41B-4959-ACDF-564B7995BAA4}" type="presOf" srcId="{4C1E9A8D-03EC-485F-80D7-432089F8566F}" destId="{CD46CA32-1D4D-4FB5-AEA2-E23C97FC34E0}" srcOrd="0" destOrd="0" presId="urn:microsoft.com/office/officeart/2008/layout/LinedList"/>
    <dgm:cxn modelId="{C9C07143-C754-4A91-AF21-78913AE0F613}" srcId="{4C1E9A8D-03EC-485F-80D7-432089F8566F}" destId="{19CA5BB9-DDD1-4C81-8A30-AB58AB1A4C52}" srcOrd="0" destOrd="0" parTransId="{B68A0B3E-35E2-48C8-A6B7-F191D9BBF306}" sibTransId="{249C47D5-F7AA-435C-9D57-82331CEDB7E5}"/>
    <dgm:cxn modelId="{323D1222-47E6-45C0-ADB9-F2529C1FF9C3}" type="presParOf" srcId="{CD46CA32-1D4D-4FB5-AEA2-E23C97FC34E0}" destId="{8A17A546-2A52-488B-8E01-553F0B85FA6C}" srcOrd="0" destOrd="0" presId="urn:microsoft.com/office/officeart/2008/layout/LinedList"/>
    <dgm:cxn modelId="{0A5CC16B-7BEA-45D3-AEA3-3F2197B09B36}" type="presParOf" srcId="{CD46CA32-1D4D-4FB5-AEA2-E23C97FC34E0}" destId="{9E1C884C-CE45-4B04-9C50-0685C7E864A4}" srcOrd="1" destOrd="0" presId="urn:microsoft.com/office/officeart/2008/layout/LinedList"/>
    <dgm:cxn modelId="{865636BB-7A21-44E0-87F1-6A66296FE0FC}" type="presParOf" srcId="{9E1C884C-CE45-4B04-9C50-0685C7E864A4}" destId="{4FF521A3-B54D-4729-88D4-74F40D4A6242}" srcOrd="0" destOrd="0" presId="urn:microsoft.com/office/officeart/2008/layout/LinedList"/>
    <dgm:cxn modelId="{2C1200EB-659E-436A-BA2F-A6A598B44D14}" type="presParOf" srcId="{9E1C884C-CE45-4B04-9C50-0685C7E864A4}" destId="{3503DF99-580C-45C2-91C1-988531E5A9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886ECB-4FFF-447D-9751-C1E16B6F3280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E68EA6C0-6459-49F6-AC57-6302E798BF3D}">
      <dgm:prSet/>
      <dgm:spPr/>
      <dgm:t>
        <a:bodyPr/>
        <a:lstStyle/>
        <a:p>
          <a:pPr marL="720000" rtl="0"/>
          <a:r>
            <a:rPr lang="ru-RU" dirty="0" smtClean="0"/>
            <a:t>1. определение целей</a:t>
          </a:r>
          <a:endParaRPr lang="ru-RU" dirty="0"/>
        </a:p>
      </dgm:t>
    </dgm:pt>
    <dgm:pt modelId="{3A4FB9E5-E6CA-4FB6-89D0-8D24E6F1431E}" type="parTrans" cxnId="{9D55582C-7FB6-4B0C-9FDC-81E0F4FFC137}">
      <dgm:prSet/>
      <dgm:spPr/>
      <dgm:t>
        <a:bodyPr/>
        <a:lstStyle/>
        <a:p>
          <a:endParaRPr lang="ru-RU"/>
        </a:p>
      </dgm:t>
    </dgm:pt>
    <dgm:pt modelId="{6500152F-E897-4564-BDFA-97BC0AE752CF}" type="sibTrans" cxnId="{9D55582C-7FB6-4B0C-9FDC-81E0F4FFC137}">
      <dgm:prSet/>
      <dgm:spPr/>
      <dgm:t>
        <a:bodyPr/>
        <a:lstStyle/>
        <a:p>
          <a:endParaRPr lang="ru-RU"/>
        </a:p>
      </dgm:t>
    </dgm:pt>
    <dgm:pt modelId="{0DA13CE5-C839-44E7-8858-7DB183F198FF}">
      <dgm:prSet/>
      <dgm:spPr/>
      <dgm:t>
        <a:bodyPr/>
        <a:lstStyle/>
        <a:p>
          <a:pPr marL="720000" rtl="0"/>
          <a:r>
            <a:rPr lang="ru-RU" dirty="0" smtClean="0"/>
            <a:t>2. формирование стратегии</a:t>
          </a:r>
          <a:endParaRPr lang="ru-RU" dirty="0"/>
        </a:p>
      </dgm:t>
    </dgm:pt>
    <dgm:pt modelId="{2AE857B2-5D57-44E7-B956-BC8B7827A467}" type="parTrans" cxnId="{E638B3BD-3143-4990-A77C-EFD824D4A9E7}">
      <dgm:prSet/>
      <dgm:spPr/>
      <dgm:t>
        <a:bodyPr/>
        <a:lstStyle/>
        <a:p>
          <a:endParaRPr lang="ru-RU"/>
        </a:p>
      </dgm:t>
    </dgm:pt>
    <dgm:pt modelId="{841EE715-28D8-4685-8B39-4C73C17A1766}" type="sibTrans" cxnId="{E638B3BD-3143-4990-A77C-EFD824D4A9E7}">
      <dgm:prSet/>
      <dgm:spPr/>
      <dgm:t>
        <a:bodyPr/>
        <a:lstStyle/>
        <a:p>
          <a:endParaRPr lang="ru-RU"/>
        </a:p>
      </dgm:t>
    </dgm:pt>
    <dgm:pt modelId="{324203C0-BDED-4A7A-93AD-0BE7F67331AC}">
      <dgm:prSet/>
      <dgm:spPr/>
      <dgm:t>
        <a:bodyPr/>
        <a:lstStyle/>
        <a:p>
          <a:pPr marL="720000" rtl="0"/>
          <a:r>
            <a:rPr lang="ru-RU" dirty="0" smtClean="0"/>
            <a:t>3. выбор тактики</a:t>
          </a:r>
          <a:endParaRPr lang="ru-RU" dirty="0"/>
        </a:p>
      </dgm:t>
    </dgm:pt>
    <dgm:pt modelId="{048B17EA-A229-4598-825C-B7382E626440}" type="parTrans" cxnId="{0205719A-6307-4CFF-8AF9-391451E605CF}">
      <dgm:prSet/>
      <dgm:spPr/>
      <dgm:t>
        <a:bodyPr/>
        <a:lstStyle/>
        <a:p>
          <a:endParaRPr lang="ru-RU"/>
        </a:p>
      </dgm:t>
    </dgm:pt>
    <dgm:pt modelId="{60F604AB-D66F-465D-A4D6-D9CF5F72D175}" type="sibTrans" cxnId="{0205719A-6307-4CFF-8AF9-391451E605CF}">
      <dgm:prSet/>
      <dgm:spPr/>
      <dgm:t>
        <a:bodyPr/>
        <a:lstStyle/>
        <a:p>
          <a:endParaRPr lang="ru-RU"/>
        </a:p>
      </dgm:t>
    </dgm:pt>
    <dgm:pt modelId="{57A57D4D-1FBF-4417-807A-0FDFD4710905}" type="pres">
      <dgm:prSet presAssocID="{F0886ECB-4FFF-447D-9751-C1E16B6F32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C0E532-D8E9-4EFC-9FCD-42BB72EC0361}" type="pres">
      <dgm:prSet presAssocID="{E68EA6C0-6459-49F6-AC57-6302E798BF3D}" presName="thickLine" presStyleLbl="alignNode1" presStyleIdx="0" presStyleCnt="3"/>
      <dgm:spPr/>
    </dgm:pt>
    <dgm:pt modelId="{E680FDC8-3F41-4D40-AF46-F3802EE3AE00}" type="pres">
      <dgm:prSet presAssocID="{E68EA6C0-6459-49F6-AC57-6302E798BF3D}" presName="horz1" presStyleCnt="0"/>
      <dgm:spPr/>
    </dgm:pt>
    <dgm:pt modelId="{928D5286-6512-430E-A80B-95EEF631E500}" type="pres">
      <dgm:prSet presAssocID="{E68EA6C0-6459-49F6-AC57-6302E798BF3D}" presName="tx1" presStyleLbl="revTx" presStyleIdx="0" presStyleCnt="3"/>
      <dgm:spPr/>
      <dgm:t>
        <a:bodyPr/>
        <a:lstStyle/>
        <a:p>
          <a:endParaRPr lang="ru-RU"/>
        </a:p>
      </dgm:t>
    </dgm:pt>
    <dgm:pt modelId="{1657F889-4216-4541-B5F6-6C0E8AB96753}" type="pres">
      <dgm:prSet presAssocID="{E68EA6C0-6459-49F6-AC57-6302E798BF3D}" presName="vert1" presStyleCnt="0"/>
      <dgm:spPr/>
    </dgm:pt>
    <dgm:pt modelId="{7EF9FC59-27A1-4BDF-8BE0-BA4F2464DCF0}" type="pres">
      <dgm:prSet presAssocID="{0DA13CE5-C839-44E7-8858-7DB183F198FF}" presName="thickLine" presStyleLbl="alignNode1" presStyleIdx="1" presStyleCnt="3"/>
      <dgm:spPr/>
    </dgm:pt>
    <dgm:pt modelId="{28417414-102D-4459-959C-7F5BBA52C89F}" type="pres">
      <dgm:prSet presAssocID="{0DA13CE5-C839-44E7-8858-7DB183F198FF}" presName="horz1" presStyleCnt="0"/>
      <dgm:spPr/>
    </dgm:pt>
    <dgm:pt modelId="{2146C69F-7B0F-40F3-BBB2-19BAEB3ED325}" type="pres">
      <dgm:prSet presAssocID="{0DA13CE5-C839-44E7-8858-7DB183F198FF}" presName="tx1" presStyleLbl="revTx" presStyleIdx="1" presStyleCnt="3"/>
      <dgm:spPr/>
      <dgm:t>
        <a:bodyPr/>
        <a:lstStyle/>
        <a:p>
          <a:endParaRPr lang="ru-RU"/>
        </a:p>
      </dgm:t>
    </dgm:pt>
    <dgm:pt modelId="{1931A2D2-6782-4326-97C4-C1BBFFED5201}" type="pres">
      <dgm:prSet presAssocID="{0DA13CE5-C839-44E7-8858-7DB183F198FF}" presName="vert1" presStyleCnt="0"/>
      <dgm:spPr/>
    </dgm:pt>
    <dgm:pt modelId="{FEA8E75C-B511-4E79-9E4F-7EBF6ECE86AB}" type="pres">
      <dgm:prSet presAssocID="{324203C0-BDED-4A7A-93AD-0BE7F67331AC}" presName="thickLine" presStyleLbl="alignNode1" presStyleIdx="2" presStyleCnt="3"/>
      <dgm:spPr/>
    </dgm:pt>
    <dgm:pt modelId="{E2EC186D-774B-4C32-A808-B5A35E81BEF9}" type="pres">
      <dgm:prSet presAssocID="{324203C0-BDED-4A7A-93AD-0BE7F67331AC}" presName="horz1" presStyleCnt="0"/>
      <dgm:spPr/>
    </dgm:pt>
    <dgm:pt modelId="{8BD40552-8D15-438E-BFDA-3927FB831E22}" type="pres">
      <dgm:prSet presAssocID="{324203C0-BDED-4A7A-93AD-0BE7F67331AC}" presName="tx1" presStyleLbl="revTx" presStyleIdx="2" presStyleCnt="3"/>
      <dgm:spPr/>
      <dgm:t>
        <a:bodyPr/>
        <a:lstStyle/>
        <a:p>
          <a:endParaRPr lang="ru-RU"/>
        </a:p>
      </dgm:t>
    </dgm:pt>
    <dgm:pt modelId="{E4402BBE-D0F0-4D89-826F-B0790A944837}" type="pres">
      <dgm:prSet presAssocID="{324203C0-BDED-4A7A-93AD-0BE7F67331AC}" presName="vert1" presStyleCnt="0"/>
      <dgm:spPr/>
    </dgm:pt>
  </dgm:ptLst>
  <dgm:cxnLst>
    <dgm:cxn modelId="{F68AFD1F-D167-4DFE-8ED1-08093334E8DB}" type="presOf" srcId="{0DA13CE5-C839-44E7-8858-7DB183F198FF}" destId="{2146C69F-7B0F-40F3-BBB2-19BAEB3ED325}" srcOrd="0" destOrd="0" presId="urn:microsoft.com/office/officeart/2008/layout/LinedList"/>
    <dgm:cxn modelId="{8A639822-0E14-4C17-9541-DC22E0F2E0AD}" type="presOf" srcId="{E68EA6C0-6459-49F6-AC57-6302E798BF3D}" destId="{928D5286-6512-430E-A80B-95EEF631E500}" srcOrd="0" destOrd="0" presId="urn:microsoft.com/office/officeart/2008/layout/LinedList"/>
    <dgm:cxn modelId="{0205719A-6307-4CFF-8AF9-391451E605CF}" srcId="{F0886ECB-4FFF-447D-9751-C1E16B6F3280}" destId="{324203C0-BDED-4A7A-93AD-0BE7F67331AC}" srcOrd="2" destOrd="0" parTransId="{048B17EA-A229-4598-825C-B7382E626440}" sibTransId="{60F604AB-D66F-465D-A4D6-D9CF5F72D175}"/>
    <dgm:cxn modelId="{E638B3BD-3143-4990-A77C-EFD824D4A9E7}" srcId="{F0886ECB-4FFF-447D-9751-C1E16B6F3280}" destId="{0DA13CE5-C839-44E7-8858-7DB183F198FF}" srcOrd="1" destOrd="0" parTransId="{2AE857B2-5D57-44E7-B956-BC8B7827A467}" sibTransId="{841EE715-28D8-4685-8B39-4C73C17A1766}"/>
    <dgm:cxn modelId="{3DFD972B-6AA5-4D97-B9C7-D66D295A3930}" type="presOf" srcId="{324203C0-BDED-4A7A-93AD-0BE7F67331AC}" destId="{8BD40552-8D15-438E-BFDA-3927FB831E22}" srcOrd="0" destOrd="0" presId="urn:microsoft.com/office/officeart/2008/layout/LinedList"/>
    <dgm:cxn modelId="{12FEB33F-F247-494C-9C76-A07A53B7B98B}" type="presOf" srcId="{F0886ECB-4FFF-447D-9751-C1E16B6F3280}" destId="{57A57D4D-1FBF-4417-807A-0FDFD4710905}" srcOrd="0" destOrd="0" presId="urn:microsoft.com/office/officeart/2008/layout/LinedList"/>
    <dgm:cxn modelId="{9D55582C-7FB6-4B0C-9FDC-81E0F4FFC137}" srcId="{F0886ECB-4FFF-447D-9751-C1E16B6F3280}" destId="{E68EA6C0-6459-49F6-AC57-6302E798BF3D}" srcOrd="0" destOrd="0" parTransId="{3A4FB9E5-E6CA-4FB6-89D0-8D24E6F1431E}" sibTransId="{6500152F-E897-4564-BDFA-97BC0AE752CF}"/>
    <dgm:cxn modelId="{B5F4C651-42A7-4ED4-905D-E0E2C038B616}" type="presParOf" srcId="{57A57D4D-1FBF-4417-807A-0FDFD4710905}" destId="{BCC0E532-D8E9-4EFC-9FCD-42BB72EC0361}" srcOrd="0" destOrd="0" presId="urn:microsoft.com/office/officeart/2008/layout/LinedList"/>
    <dgm:cxn modelId="{05990EB3-0022-4C7F-A4C5-456B63318312}" type="presParOf" srcId="{57A57D4D-1FBF-4417-807A-0FDFD4710905}" destId="{E680FDC8-3F41-4D40-AF46-F3802EE3AE00}" srcOrd="1" destOrd="0" presId="urn:microsoft.com/office/officeart/2008/layout/LinedList"/>
    <dgm:cxn modelId="{4E33ADC8-90B0-4249-A35F-237A9906E612}" type="presParOf" srcId="{E680FDC8-3F41-4D40-AF46-F3802EE3AE00}" destId="{928D5286-6512-430E-A80B-95EEF631E500}" srcOrd="0" destOrd="0" presId="urn:microsoft.com/office/officeart/2008/layout/LinedList"/>
    <dgm:cxn modelId="{8C303EFD-1E1F-4D03-9F71-5CDD7AB0C833}" type="presParOf" srcId="{E680FDC8-3F41-4D40-AF46-F3802EE3AE00}" destId="{1657F889-4216-4541-B5F6-6C0E8AB96753}" srcOrd="1" destOrd="0" presId="urn:microsoft.com/office/officeart/2008/layout/LinedList"/>
    <dgm:cxn modelId="{2904AABB-DB04-4B7D-BEE3-A907EA348B1E}" type="presParOf" srcId="{57A57D4D-1FBF-4417-807A-0FDFD4710905}" destId="{7EF9FC59-27A1-4BDF-8BE0-BA4F2464DCF0}" srcOrd="2" destOrd="0" presId="urn:microsoft.com/office/officeart/2008/layout/LinedList"/>
    <dgm:cxn modelId="{4D96EA9A-A270-476F-B5CE-CA714DF130AA}" type="presParOf" srcId="{57A57D4D-1FBF-4417-807A-0FDFD4710905}" destId="{28417414-102D-4459-959C-7F5BBA52C89F}" srcOrd="3" destOrd="0" presId="urn:microsoft.com/office/officeart/2008/layout/LinedList"/>
    <dgm:cxn modelId="{94E3E4F1-B206-43D2-9183-4451A4AF07E3}" type="presParOf" srcId="{28417414-102D-4459-959C-7F5BBA52C89F}" destId="{2146C69F-7B0F-40F3-BBB2-19BAEB3ED325}" srcOrd="0" destOrd="0" presId="urn:microsoft.com/office/officeart/2008/layout/LinedList"/>
    <dgm:cxn modelId="{02D1C198-56A9-4213-B2CC-AE77C9CA6C6C}" type="presParOf" srcId="{28417414-102D-4459-959C-7F5BBA52C89F}" destId="{1931A2D2-6782-4326-97C4-C1BBFFED5201}" srcOrd="1" destOrd="0" presId="urn:microsoft.com/office/officeart/2008/layout/LinedList"/>
    <dgm:cxn modelId="{97F32196-9304-45FB-9EA6-B9A851E67876}" type="presParOf" srcId="{57A57D4D-1FBF-4417-807A-0FDFD4710905}" destId="{FEA8E75C-B511-4E79-9E4F-7EBF6ECE86AB}" srcOrd="4" destOrd="0" presId="urn:microsoft.com/office/officeart/2008/layout/LinedList"/>
    <dgm:cxn modelId="{5A3FAEF2-AF57-4F27-92A1-B8F17B6CED44}" type="presParOf" srcId="{57A57D4D-1FBF-4417-807A-0FDFD4710905}" destId="{E2EC186D-774B-4C32-A808-B5A35E81BEF9}" srcOrd="5" destOrd="0" presId="urn:microsoft.com/office/officeart/2008/layout/LinedList"/>
    <dgm:cxn modelId="{597E8788-2618-4B7B-9299-8A465824D8B5}" type="presParOf" srcId="{E2EC186D-774B-4C32-A808-B5A35E81BEF9}" destId="{8BD40552-8D15-438E-BFDA-3927FB831E22}" srcOrd="0" destOrd="0" presId="urn:microsoft.com/office/officeart/2008/layout/LinedList"/>
    <dgm:cxn modelId="{F7EE734B-B3EF-4A23-8075-3384D5FC84CF}" type="presParOf" srcId="{E2EC186D-774B-4C32-A808-B5A35E81BEF9}" destId="{E4402BBE-D0F0-4D89-826F-B0790A9448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335A8A-693E-4219-A369-E1660D4D868D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8D0DD4-9B4B-428C-85B7-DB3DCC491EC6}">
      <dgm:prSet custT="1"/>
      <dgm:spPr/>
      <dgm:t>
        <a:bodyPr/>
        <a:lstStyle/>
        <a:p>
          <a:pPr algn="ctr" rtl="0"/>
          <a:r>
            <a:rPr lang="ru-RU" sz="4800" dirty="0" smtClean="0"/>
            <a:t>Стратегия медиапланирования</a:t>
          </a:r>
          <a:endParaRPr lang="ru-RU" sz="4800" dirty="0"/>
        </a:p>
      </dgm:t>
    </dgm:pt>
    <dgm:pt modelId="{018C4DC8-E7B8-4A33-AD57-5957210EDBB8}" type="parTrans" cxnId="{0CCC97B8-CC52-49AF-89F2-2CABF0A3BA33}">
      <dgm:prSet/>
      <dgm:spPr/>
      <dgm:t>
        <a:bodyPr/>
        <a:lstStyle/>
        <a:p>
          <a:endParaRPr lang="ru-RU"/>
        </a:p>
      </dgm:t>
    </dgm:pt>
    <dgm:pt modelId="{972874F9-981A-4926-AF80-D1A2BCE0DD11}" type="sibTrans" cxnId="{0CCC97B8-CC52-49AF-89F2-2CABF0A3BA33}">
      <dgm:prSet/>
      <dgm:spPr/>
      <dgm:t>
        <a:bodyPr/>
        <a:lstStyle/>
        <a:p>
          <a:endParaRPr lang="ru-RU"/>
        </a:p>
      </dgm:t>
    </dgm:pt>
    <dgm:pt modelId="{B39169F3-9559-4309-BE86-F128B7E3CD4D}" type="pres">
      <dgm:prSet presAssocID="{BA335A8A-693E-4219-A369-E1660D4D8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BD28C-A5D3-4919-B842-87CF01CE0949}" type="pres">
      <dgm:prSet presAssocID="{518D0DD4-9B4B-428C-85B7-DB3DCC491EC6}" presName="parentText" presStyleLbl="node1" presStyleIdx="0" presStyleCnt="1" custScaleY="698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C97B8-CC52-49AF-89F2-2CABF0A3BA33}" srcId="{BA335A8A-693E-4219-A369-E1660D4D868D}" destId="{518D0DD4-9B4B-428C-85B7-DB3DCC491EC6}" srcOrd="0" destOrd="0" parTransId="{018C4DC8-E7B8-4A33-AD57-5957210EDBB8}" sibTransId="{972874F9-981A-4926-AF80-D1A2BCE0DD11}"/>
    <dgm:cxn modelId="{B0FFAD69-59E0-4012-85A0-9C81A977F98C}" type="presOf" srcId="{BA335A8A-693E-4219-A369-E1660D4D868D}" destId="{B39169F3-9559-4309-BE86-F128B7E3CD4D}" srcOrd="0" destOrd="0" presId="urn:microsoft.com/office/officeart/2005/8/layout/vList2"/>
    <dgm:cxn modelId="{206A9338-0D35-49D2-8FA9-749268079C27}" type="presOf" srcId="{518D0DD4-9B4B-428C-85B7-DB3DCC491EC6}" destId="{3B9BD28C-A5D3-4919-B842-87CF01CE0949}" srcOrd="0" destOrd="0" presId="urn:microsoft.com/office/officeart/2005/8/layout/vList2"/>
    <dgm:cxn modelId="{40D3566B-A8EE-45EF-853E-9EF59950E530}" type="presParOf" srcId="{B39169F3-9559-4309-BE86-F128B7E3CD4D}" destId="{3B9BD28C-A5D3-4919-B842-87CF01CE0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4EA29B-6789-4EE3-940D-EA7C4E344058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6E5E94E-31BD-4D84-9046-F9D32FCE0BB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dirty="0" smtClean="0"/>
            <a:t>Стратегия – расширенная программа действий по достижению целей организации, ее главной отличительной чертой является долгосрочность.</a:t>
          </a:r>
          <a:endParaRPr lang="ru-RU" sz="1400" dirty="0"/>
        </a:p>
      </dgm:t>
    </dgm:pt>
    <dgm:pt modelId="{82A07D39-6261-4AFE-90E9-273B9B50D3F3}" type="parTrans" cxnId="{3DFC5D6C-C05C-4040-AF11-B266EC02A40F}">
      <dgm:prSet/>
      <dgm:spPr/>
      <dgm:t>
        <a:bodyPr/>
        <a:lstStyle/>
        <a:p>
          <a:endParaRPr lang="ru-RU"/>
        </a:p>
      </dgm:t>
    </dgm:pt>
    <dgm:pt modelId="{6DA1EDCE-61F9-46F7-9A8D-49BD46A99AA0}" type="sibTrans" cxnId="{3DFC5D6C-C05C-4040-AF11-B266EC02A40F}">
      <dgm:prSet/>
      <dgm:spPr/>
      <dgm:t>
        <a:bodyPr/>
        <a:lstStyle/>
        <a:p>
          <a:endParaRPr lang="ru-RU"/>
        </a:p>
      </dgm:t>
    </dgm:pt>
    <dgm:pt modelId="{526B5568-D11F-4768-B3D8-B1C532CEC400}">
      <dgm:prSet custT="1"/>
      <dgm:spPr/>
      <dgm:t>
        <a:bodyPr/>
        <a:lstStyle/>
        <a:p>
          <a:pPr rtl="0"/>
          <a:r>
            <a:rPr lang="ru-RU" sz="1600" smtClean="0"/>
            <a:t>Факторы оценки ситуации в организации:</a:t>
          </a:r>
          <a:endParaRPr lang="ru-RU" sz="1600"/>
        </a:p>
      </dgm:t>
    </dgm:pt>
    <dgm:pt modelId="{6ABED9C8-6E36-4D78-9D38-19E0E99A6E20}" type="parTrans" cxnId="{60D741F1-78F0-4E48-87ED-B64E44C35637}">
      <dgm:prSet/>
      <dgm:spPr/>
      <dgm:t>
        <a:bodyPr/>
        <a:lstStyle/>
        <a:p>
          <a:endParaRPr lang="ru-RU"/>
        </a:p>
      </dgm:t>
    </dgm:pt>
    <dgm:pt modelId="{3DB7B72A-AA76-4305-AE2D-032512A365C9}" type="sibTrans" cxnId="{60D741F1-78F0-4E48-87ED-B64E44C35637}">
      <dgm:prSet/>
      <dgm:spPr/>
      <dgm:t>
        <a:bodyPr/>
        <a:lstStyle/>
        <a:p>
          <a:endParaRPr lang="ru-RU"/>
        </a:p>
      </dgm:t>
    </dgm:pt>
    <dgm:pt modelId="{E53B82A7-9FC7-424D-9CF7-D14C574E12DE}">
      <dgm:prSet custT="1"/>
      <dgm:spPr/>
      <dgm:t>
        <a:bodyPr/>
        <a:lstStyle/>
        <a:p>
          <a:pPr rtl="0"/>
          <a:r>
            <a:rPr lang="ru-RU" sz="1800" dirty="0" smtClean="0"/>
            <a:t>1. маркетинговые цели компании;</a:t>
          </a:r>
          <a:endParaRPr lang="ru-RU" sz="1800" dirty="0"/>
        </a:p>
      </dgm:t>
    </dgm:pt>
    <dgm:pt modelId="{878C2025-26C3-4FC6-92B4-58915E07AAE4}" type="parTrans" cxnId="{D60B3067-6DC5-4904-B87F-D5495B28B048}">
      <dgm:prSet/>
      <dgm:spPr/>
      <dgm:t>
        <a:bodyPr/>
        <a:lstStyle/>
        <a:p>
          <a:endParaRPr lang="ru-RU"/>
        </a:p>
      </dgm:t>
    </dgm:pt>
    <dgm:pt modelId="{E66D56A9-DEAB-4294-9101-006D47BC145E}" type="sibTrans" cxnId="{D60B3067-6DC5-4904-B87F-D5495B28B048}">
      <dgm:prSet/>
      <dgm:spPr/>
      <dgm:t>
        <a:bodyPr/>
        <a:lstStyle/>
        <a:p>
          <a:endParaRPr lang="ru-RU"/>
        </a:p>
      </dgm:t>
    </dgm:pt>
    <dgm:pt modelId="{BBADC026-FC92-4DC1-9730-2262E2BCD87E}">
      <dgm:prSet custT="1"/>
      <dgm:spPr/>
      <dgm:t>
        <a:bodyPr/>
        <a:lstStyle/>
        <a:p>
          <a:pPr rtl="0"/>
          <a:r>
            <a:rPr lang="ru-RU" sz="1800" smtClean="0"/>
            <a:t>2. характеристики товара;</a:t>
          </a:r>
          <a:endParaRPr lang="ru-RU" sz="1800"/>
        </a:p>
      </dgm:t>
    </dgm:pt>
    <dgm:pt modelId="{1365C0E9-B3A1-43A5-B860-A62126E77E4F}" type="parTrans" cxnId="{0BFD97DA-C16F-4498-A0F1-B887634BFD87}">
      <dgm:prSet/>
      <dgm:spPr/>
      <dgm:t>
        <a:bodyPr/>
        <a:lstStyle/>
        <a:p>
          <a:endParaRPr lang="ru-RU"/>
        </a:p>
      </dgm:t>
    </dgm:pt>
    <dgm:pt modelId="{8BC1B190-46DD-4A5E-958E-98286F9728A5}" type="sibTrans" cxnId="{0BFD97DA-C16F-4498-A0F1-B887634BFD87}">
      <dgm:prSet/>
      <dgm:spPr/>
      <dgm:t>
        <a:bodyPr/>
        <a:lstStyle/>
        <a:p>
          <a:endParaRPr lang="ru-RU"/>
        </a:p>
      </dgm:t>
    </dgm:pt>
    <dgm:pt modelId="{61C0AC82-B971-4254-8234-B41CAFC9707D}">
      <dgm:prSet custT="1"/>
      <dgm:spPr/>
      <dgm:t>
        <a:bodyPr/>
        <a:lstStyle/>
        <a:p>
          <a:pPr rtl="0"/>
          <a:r>
            <a:rPr lang="ru-RU" sz="1800" smtClean="0"/>
            <a:t>3. каналы распределения;</a:t>
          </a:r>
          <a:endParaRPr lang="ru-RU" sz="1800"/>
        </a:p>
      </dgm:t>
    </dgm:pt>
    <dgm:pt modelId="{829CD445-FA96-48EB-9BA1-FF2E096060CA}" type="parTrans" cxnId="{DB03CB8A-A3B3-4173-90F1-F376368FBCFA}">
      <dgm:prSet/>
      <dgm:spPr/>
      <dgm:t>
        <a:bodyPr/>
        <a:lstStyle/>
        <a:p>
          <a:endParaRPr lang="ru-RU"/>
        </a:p>
      </dgm:t>
    </dgm:pt>
    <dgm:pt modelId="{557DD769-E24B-4C92-B24E-F0E05AA1D501}" type="sibTrans" cxnId="{DB03CB8A-A3B3-4173-90F1-F376368FBCFA}">
      <dgm:prSet/>
      <dgm:spPr/>
      <dgm:t>
        <a:bodyPr/>
        <a:lstStyle/>
        <a:p>
          <a:endParaRPr lang="ru-RU"/>
        </a:p>
      </dgm:t>
    </dgm:pt>
    <dgm:pt modelId="{2A1A5E78-BE0E-435E-B4D4-B41CCE815DF1}">
      <dgm:prSet custT="1"/>
      <dgm:spPr/>
      <dgm:t>
        <a:bodyPr/>
        <a:lstStyle/>
        <a:p>
          <a:pPr rtl="0"/>
          <a:r>
            <a:rPr lang="ru-RU" sz="1800" smtClean="0"/>
            <a:t>4. ресурсы компании;</a:t>
          </a:r>
          <a:endParaRPr lang="ru-RU" sz="1800"/>
        </a:p>
      </dgm:t>
    </dgm:pt>
    <dgm:pt modelId="{F3D3438C-4430-4B56-AB76-495BBE9694A2}" type="parTrans" cxnId="{073692A0-464A-4DE6-83A3-CB781319E745}">
      <dgm:prSet/>
      <dgm:spPr/>
      <dgm:t>
        <a:bodyPr/>
        <a:lstStyle/>
        <a:p>
          <a:endParaRPr lang="ru-RU"/>
        </a:p>
      </dgm:t>
    </dgm:pt>
    <dgm:pt modelId="{21FDE55F-21CE-404C-958B-AA8FA997BAF8}" type="sibTrans" cxnId="{073692A0-464A-4DE6-83A3-CB781319E745}">
      <dgm:prSet/>
      <dgm:spPr/>
      <dgm:t>
        <a:bodyPr/>
        <a:lstStyle/>
        <a:p>
          <a:endParaRPr lang="ru-RU"/>
        </a:p>
      </dgm:t>
    </dgm:pt>
    <dgm:pt modelId="{5BA7AE7F-4D46-4225-BE34-4D6701E614BF}">
      <dgm:prSet custT="1"/>
      <dgm:spPr/>
      <dgm:t>
        <a:bodyPr/>
        <a:lstStyle/>
        <a:p>
          <a:pPr rtl="0"/>
          <a:r>
            <a:rPr lang="ru-RU" sz="1800" smtClean="0"/>
            <a:t>5. рентабельность продукции;</a:t>
          </a:r>
          <a:endParaRPr lang="ru-RU" sz="1800"/>
        </a:p>
      </dgm:t>
    </dgm:pt>
    <dgm:pt modelId="{D96B5660-D627-48E5-99D4-CEF0C78E361A}" type="parTrans" cxnId="{7A7CF4AE-2806-4B07-B154-7B3C948B4B2C}">
      <dgm:prSet/>
      <dgm:spPr/>
      <dgm:t>
        <a:bodyPr/>
        <a:lstStyle/>
        <a:p>
          <a:endParaRPr lang="ru-RU"/>
        </a:p>
      </dgm:t>
    </dgm:pt>
    <dgm:pt modelId="{ACAC8006-B351-4F06-9823-F008709A37E0}" type="sibTrans" cxnId="{7A7CF4AE-2806-4B07-B154-7B3C948B4B2C}">
      <dgm:prSet/>
      <dgm:spPr/>
      <dgm:t>
        <a:bodyPr/>
        <a:lstStyle/>
        <a:p>
          <a:endParaRPr lang="ru-RU"/>
        </a:p>
      </dgm:t>
    </dgm:pt>
    <dgm:pt modelId="{479E745C-D21E-4C43-81FE-8D86071E04DE}">
      <dgm:prSet custT="1"/>
      <dgm:spPr/>
      <dgm:t>
        <a:bodyPr/>
        <a:lstStyle/>
        <a:p>
          <a:pPr rtl="0"/>
          <a:r>
            <a:rPr lang="ru-RU" sz="1800" dirty="0" smtClean="0"/>
            <a:t>6. стратегия интегрированных маркетинговых</a:t>
          </a:r>
          <a:br>
            <a:rPr lang="ru-RU" sz="1800" dirty="0" smtClean="0"/>
          </a:br>
          <a:r>
            <a:rPr lang="ru-RU" sz="1800" dirty="0" smtClean="0"/>
            <a:t>коммуникаций;</a:t>
          </a:r>
          <a:endParaRPr lang="ru-RU" sz="1800" dirty="0"/>
        </a:p>
      </dgm:t>
    </dgm:pt>
    <dgm:pt modelId="{4C95EF30-3992-40C2-BAFC-EE995537FB30}" type="parTrans" cxnId="{F2F11FC9-A5F5-4566-B249-0B5171662EA2}">
      <dgm:prSet/>
      <dgm:spPr/>
      <dgm:t>
        <a:bodyPr/>
        <a:lstStyle/>
        <a:p>
          <a:endParaRPr lang="ru-RU"/>
        </a:p>
      </dgm:t>
    </dgm:pt>
    <dgm:pt modelId="{03478860-FE5B-4911-AC9D-6D988C3249BA}" type="sibTrans" cxnId="{F2F11FC9-A5F5-4566-B249-0B5171662EA2}">
      <dgm:prSet/>
      <dgm:spPr/>
      <dgm:t>
        <a:bodyPr/>
        <a:lstStyle/>
        <a:p>
          <a:endParaRPr lang="ru-RU"/>
        </a:p>
      </dgm:t>
    </dgm:pt>
    <dgm:pt modelId="{638996F2-DC53-49B9-87AB-575CFC337F9C}">
      <dgm:prSet custT="1"/>
      <dgm:spPr/>
      <dgm:t>
        <a:bodyPr/>
        <a:lstStyle/>
        <a:p>
          <a:pPr rtl="0"/>
          <a:r>
            <a:rPr lang="ru-RU" sz="1800" dirty="0" smtClean="0"/>
            <a:t>7. целевая аудитория.</a:t>
          </a:r>
          <a:endParaRPr lang="ru-RU" sz="1800" dirty="0"/>
        </a:p>
      </dgm:t>
    </dgm:pt>
    <dgm:pt modelId="{537AE090-E9C1-40BC-B3CD-F502CDF5A0AA}" type="parTrans" cxnId="{70A4F98F-E98A-4196-BFD3-0EAA19CB8FDD}">
      <dgm:prSet/>
      <dgm:spPr/>
      <dgm:t>
        <a:bodyPr/>
        <a:lstStyle/>
        <a:p>
          <a:endParaRPr lang="ru-RU"/>
        </a:p>
      </dgm:t>
    </dgm:pt>
    <dgm:pt modelId="{2B7DBD7F-0339-4EA1-AA4D-50FCF36B0EF6}" type="sibTrans" cxnId="{70A4F98F-E98A-4196-BFD3-0EAA19CB8FDD}">
      <dgm:prSet/>
      <dgm:spPr/>
      <dgm:t>
        <a:bodyPr/>
        <a:lstStyle/>
        <a:p>
          <a:endParaRPr lang="ru-RU"/>
        </a:p>
      </dgm:t>
    </dgm:pt>
    <dgm:pt modelId="{327B5641-737D-4C27-90C4-2204F393F649}" type="pres">
      <dgm:prSet presAssocID="{2E4EA29B-6789-4EE3-940D-EA7C4E3440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D644B-607B-440D-88A2-CC6ECE49A990}" type="pres">
      <dgm:prSet presAssocID="{56E5E94E-31BD-4D84-9046-F9D32FCE0BB4}" presName="root1" presStyleCnt="0"/>
      <dgm:spPr/>
    </dgm:pt>
    <dgm:pt modelId="{E6E64045-E127-4F87-890C-7CA140FD0EE0}" type="pres">
      <dgm:prSet presAssocID="{56E5E94E-31BD-4D84-9046-F9D32FCE0BB4}" presName="LevelOneTextNode" presStyleLbl="node0" presStyleIdx="0" presStyleCnt="2" custScaleX="287419" custScaleY="367766" custLinFactNeighborX="-19849" custLinFactNeighborY="39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14189-53EC-4AF5-A1E1-2FC6E5F427EA}" type="pres">
      <dgm:prSet presAssocID="{56E5E94E-31BD-4D84-9046-F9D32FCE0BB4}" presName="level2hierChild" presStyleCnt="0"/>
      <dgm:spPr/>
    </dgm:pt>
    <dgm:pt modelId="{845FD026-8A01-4F79-8333-B5CE1D0BB540}" type="pres">
      <dgm:prSet presAssocID="{526B5568-D11F-4768-B3D8-B1C532CEC400}" presName="root1" presStyleCnt="0"/>
      <dgm:spPr/>
    </dgm:pt>
    <dgm:pt modelId="{28FB60C5-1BE4-4BD8-A841-8124C05F9036}" type="pres">
      <dgm:prSet presAssocID="{526B5568-D11F-4768-B3D8-B1C532CEC400}" presName="LevelOneTextNode" presStyleLbl="node0" presStyleIdx="1" presStyleCnt="2" custScaleX="287419" custScaleY="128695" custLinFactY="86796" custLinFactNeighborX="-2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54D5C-64F5-4F29-A06D-D28F8FEDA6CC}" type="pres">
      <dgm:prSet presAssocID="{526B5568-D11F-4768-B3D8-B1C532CEC400}" presName="level2hierChild" presStyleCnt="0"/>
      <dgm:spPr/>
    </dgm:pt>
    <dgm:pt modelId="{EA70292D-EDF5-484B-9BC0-06BA6DD0A176}" type="pres">
      <dgm:prSet presAssocID="{878C2025-26C3-4FC6-92B4-58915E07AAE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16F897D3-79AB-4DDA-AE37-28BE13A7771E}" type="pres">
      <dgm:prSet presAssocID="{878C2025-26C3-4FC6-92B4-58915E07AAE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5B07AB9-56B7-46D5-B464-62AC75DBF8F9}" type="pres">
      <dgm:prSet presAssocID="{E53B82A7-9FC7-424D-9CF7-D14C574E12DE}" presName="root2" presStyleCnt="0"/>
      <dgm:spPr/>
    </dgm:pt>
    <dgm:pt modelId="{064F91D3-6100-4A98-A43C-FFFC7C8B5EA2}" type="pres">
      <dgm:prSet presAssocID="{E53B82A7-9FC7-424D-9CF7-D14C574E12DE}" presName="LevelTwoTextNode" presStyleLbl="node2" presStyleIdx="0" presStyleCnt="7" custScaleX="54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E245B3-BE81-43D9-B848-8501D12A7DCD}" type="pres">
      <dgm:prSet presAssocID="{E53B82A7-9FC7-424D-9CF7-D14C574E12DE}" presName="level3hierChild" presStyleCnt="0"/>
      <dgm:spPr/>
    </dgm:pt>
    <dgm:pt modelId="{57F9339B-7DD1-40AE-A178-79C21B2E9E1D}" type="pres">
      <dgm:prSet presAssocID="{1365C0E9-B3A1-43A5-B860-A62126E77E4F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7E26A5BF-F3B8-4FB2-A0F5-EE4804DFC98A}" type="pres">
      <dgm:prSet presAssocID="{1365C0E9-B3A1-43A5-B860-A62126E77E4F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3E1A173-33F5-4416-B56D-4F8BC8999EE9}" type="pres">
      <dgm:prSet presAssocID="{BBADC026-FC92-4DC1-9730-2262E2BCD87E}" presName="root2" presStyleCnt="0"/>
      <dgm:spPr/>
    </dgm:pt>
    <dgm:pt modelId="{329AB258-60D4-4050-9671-9C5650678E7C}" type="pres">
      <dgm:prSet presAssocID="{BBADC026-FC92-4DC1-9730-2262E2BCD87E}" presName="LevelTwoTextNode" presStyleLbl="node2" presStyleIdx="1" presStyleCnt="7" custScaleX="54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4475C-43F7-4E54-B9D2-455BE82E2491}" type="pres">
      <dgm:prSet presAssocID="{BBADC026-FC92-4DC1-9730-2262E2BCD87E}" presName="level3hierChild" presStyleCnt="0"/>
      <dgm:spPr/>
    </dgm:pt>
    <dgm:pt modelId="{CA38B42E-891D-4FCA-A6AD-D0E5F542DC4F}" type="pres">
      <dgm:prSet presAssocID="{829CD445-FA96-48EB-9BA1-FF2E096060CA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A20E8C20-78ED-4516-9EE5-A5BCA9235D16}" type="pres">
      <dgm:prSet presAssocID="{829CD445-FA96-48EB-9BA1-FF2E096060CA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FCB4119-F5A1-4E19-BB70-DDF769A6A14A}" type="pres">
      <dgm:prSet presAssocID="{61C0AC82-B971-4254-8234-B41CAFC9707D}" presName="root2" presStyleCnt="0"/>
      <dgm:spPr/>
    </dgm:pt>
    <dgm:pt modelId="{F6566E93-9D38-49C4-9131-7FC1ADF09A56}" type="pres">
      <dgm:prSet presAssocID="{61C0AC82-B971-4254-8234-B41CAFC9707D}" presName="LevelTwoTextNode" presStyleLbl="node2" presStyleIdx="2" presStyleCnt="7" custScaleX="54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B3DDAF-8D41-48EA-B831-7F64AB60E0F7}" type="pres">
      <dgm:prSet presAssocID="{61C0AC82-B971-4254-8234-B41CAFC9707D}" presName="level3hierChild" presStyleCnt="0"/>
      <dgm:spPr/>
    </dgm:pt>
    <dgm:pt modelId="{63BBFF42-5D04-4AFB-872A-5DDEEDC5D78B}" type="pres">
      <dgm:prSet presAssocID="{F3D3438C-4430-4B56-AB76-495BBE9694A2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0EF64B40-D667-43B4-B5B6-4648A8CB81F1}" type="pres">
      <dgm:prSet presAssocID="{F3D3438C-4430-4B56-AB76-495BBE9694A2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87AE8D2-FA62-40E2-A938-90E3DB2B26F4}" type="pres">
      <dgm:prSet presAssocID="{2A1A5E78-BE0E-435E-B4D4-B41CCE815DF1}" presName="root2" presStyleCnt="0"/>
      <dgm:spPr/>
    </dgm:pt>
    <dgm:pt modelId="{7407E372-95A0-4091-9052-235C82FD4D8D}" type="pres">
      <dgm:prSet presAssocID="{2A1A5E78-BE0E-435E-B4D4-B41CCE815DF1}" presName="LevelTwoTextNode" presStyleLbl="node2" presStyleIdx="3" presStyleCnt="7" custScaleX="54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9BAA2-19B8-4CAC-A2FC-62D26FD7062A}" type="pres">
      <dgm:prSet presAssocID="{2A1A5E78-BE0E-435E-B4D4-B41CCE815DF1}" presName="level3hierChild" presStyleCnt="0"/>
      <dgm:spPr/>
    </dgm:pt>
    <dgm:pt modelId="{B6C85F84-B4BB-4F2E-AA19-4E7F6DF7BC53}" type="pres">
      <dgm:prSet presAssocID="{D96B5660-D627-48E5-99D4-CEF0C78E361A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190F0339-727F-458F-9C62-B58E914DE9D1}" type="pres">
      <dgm:prSet presAssocID="{D96B5660-D627-48E5-99D4-CEF0C78E361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5EB4551-C896-47CF-BD1B-059E714FD2BF}" type="pres">
      <dgm:prSet presAssocID="{5BA7AE7F-4D46-4225-BE34-4D6701E614BF}" presName="root2" presStyleCnt="0"/>
      <dgm:spPr/>
    </dgm:pt>
    <dgm:pt modelId="{0F4A9CAE-0F44-4DF2-BEF9-08A54B1AC008}" type="pres">
      <dgm:prSet presAssocID="{5BA7AE7F-4D46-4225-BE34-4D6701E614BF}" presName="LevelTwoTextNode" presStyleLbl="node2" presStyleIdx="4" presStyleCnt="7" custScaleX="54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F2E161-9069-42FA-B79F-EAC4D0A5D9AC}" type="pres">
      <dgm:prSet presAssocID="{5BA7AE7F-4D46-4225-BE34-4D6701E614BF}" presName="level3hierChild" presStyleCnt="0"/>
      <dgm:spPr/>
    </dgm:pt>
    <dgm:pt modelId="{F9C68394-C961-4FC8-B374-48636CD44274}" type="pres">
      <dgm:prSet presAssocID="{4C95EF30-3992-40C2-BAFC-EE995537FB30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31DEBF52-6CD9-49B3-B434-60E0DB1F87A3}" type="pres">
      <dgm:prSet presAssocID="{4C95EF30-3992-40C2-BAFC-EE995537FB3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5E509B5-0E37-42E7-8640-60483E066938}" type="pres">
      <dgm:prSet presAssocID="{479E745C-D21E-4C43-81FE-8D86071E04DE}" presName="root2" presStyleCnt="0"/>
      <dgm:spPr/>
    </dgm:pt>
    <dgm:pt modelId="{9E5024CB-0A19-4C71-8E55-032EBA987867}" type="pres">
      <dgm:prSet presAssocID="{479E745C-D21E-4C43-81FE-8D86071E04DE}" presName="LevelTwoTextNode" presStyleLbl="node2" presStyleIdx="5" presStyleCnt="7" custScaleX="547868" custScaleY="129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BFEB9-101C-4C2F-9048-7799C758C880}" type="pres">
      <dgm:prSet presAssocID="{479E745C-D21E-4C43-81FE-8D86071E04DE}" presName="level3hierChild" presStyleCnt="0"/>
      <dgm:spPr/>
    </dgm:pt>
    <dgm:pt modelId="{4173B7EF-59C2-42C0-921D-23EA291C13A9}" type="pres">
      <dgm:prSet presAssocID="{537AE090-E9C1-40BC-B3CD-F502CDF5A0AA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C35A03E7-29C4-463D-9695-ABB6A4CE1324}" type="pres">
      <dgm:prSet presAssocID="{537AE090-E9C1-40BC-B3CD-F502CDF5A0A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BCC7626-610A-4BB8-B922-6107E9CF594A}" type="pres">
      <dgm:prSet presAssocID="{638996F2-DC53-49B9-87AB-575CFC337F9C}" presName="root2" presStyleCnt="0"/>
      <dgm:spPr/>
    </dgm:pt>
    <dgm:pt modelId="{BAECD934-5662-4673-907F-23B74659C8D0}" type="pres">
      <dgm:prSet presAssocID="{638996F2-DC53-49B9-87AB-575CFC337F9C}" presName="LevelTwoTextNode" presStyleLbl="node2" presStyleIdx="6" presStyleCnt="7" custScaleX="547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6E118-7D79-4787-8F6F-23A021F33E01}" type="pres">
      <dgm:prSet presAssocID="{638996F2-DC53-49B9-87AB-575CFC337F9C}" presName="level3hierChild" presStyleCnt="0"/>
      <dgm:spPr/>
    </dgm:pt>
  </dgm:ptLst>
  <dgm:cxnLst>
    <dgm:cxn modelId="{9E999A86-57C5-4A8D-BA69-3AC0EF283743}" type="presOf" srcId="{2A1A5E78-BE0E-435E-B4D4-B41CCE815DF1}" destId="{7407E372-95A0-4091-9052-235C82FD4D8D}" srcOrd="0" destOrd="0" presId="urn:microsoft.com/office/officeart/2005/8/layout/hierarchy2"/>
    <dgm:cxn modelId="{3DFC5D6C-C05C-4040-AF11-B266EC02A40F}" srcId="{2E4EA29B-6789-4EE3-940D-EA7C4E344058}" destId="{56E5E94E-31BD-4D84-9046-F9D32FCE0BB4}" srcOrd="0" destOrd="0" parTransId="{82A07D39-6261-4AFE-90E9-273B9B50D3F3}" sibTransId="{6DA1EDCE-61F9-46F7-9A8D-49BD46A99AA0}"/>
    <dgm:cxn modelId="{8DDC591C-1356-4E4D-88A4-FD823B97DF4D}" type="presOf" srcId="{1365C0E9-B3A1-43A5-B860-A62126E77E4F}" destId="{57F9339B-7DD1-40AE-A178-79C21B2E9E1D}" srcOrd="0" destOrd="0" presId="urn:microsoft.com/office/officeart/2005/8/layout/hierarchy2"/>
    <dgm:cxn modelId="{ABCEF60B-5A68-406C-8CC2-B3CF283E446B}" type="presOf" srcId="{479E745C-D21E-4C43-81FE-8D86071E04DE}" destId="{9E5024CB-0A19-4C71-8E55-032EBA987867}" srcOrd="0" destOrd="0" presId="urn:microsoft.com/office/officeart/2005/8/layout/hierarchy2"/>
    <dgm:cxn modelId="{EE0C6915-1955-4668-B543-EA51FFC56EA6}" type="presOf" srcId="{526B5568-D11F-4768-B3D8-B1C532CEC400}" destId="{28FB60C5-1BE4-4BD8-A841-8124C05F9036}" srcOrd="0" destOrd="0" presId="urn:microsoft.com/office/officeart/2005/8/layout/hierarchy2"/>
    <dgm:cxn modelId="{D60B3067-6DC5-4904-B87F-D5495B28B048}" srcId="{526B5568-D11F-4768-B3D8-B1C532CEC400}" destId="{E53B82A7-9FC7-424D-9CF7-D14C574E12DE}" srcOrd="0" destOrd="0" parTransId="{878C2025-26C3-4FC6-92B4-58915E07AAE4}" sibTransId="{E66D56A9-DEAB-4294-9101-006D47BC145E}"/>
    <dgm:cxn modelId="{BDCF3BBC-9C25-46D9-BE6B-449AD43CC3C0}" type="presOf" srcId="{878C2025-26C3-4FC6-92B4-58915E07AAE4}" destId="{EA70292D-EDF5-484B-9BC0-06BA6DD0A176}" srcOrd="0" destOrd="0" presId="urn:microsoft.com/office/officeart/2005/8/layout/hierarchy2"/>
    <dgm:cxn modelId="{702728B3-0DF6-47A8-90CD-80978B3FDC29}" type="presOf" srcId="{BBADC026-FC92-4DC1-9730-2262E2BCD87E}" destId="{329AB258-60D4-4050-9671-9C5650678E7C}" srcOrd="0" destOrd="0" presId="urn:microsoft.com/office/officeart/2005/8/layout/hierarchy2"/>
    <dgm:cxn modelId="{547A5BCD-CDAE-4BE2-B905-91F7F2C48BE6}" type="presOf" srcId="{2E4EA29B-6789-4EE3-940D-EA7C4E344058}" destId="{327B5641-737D-4C27-90C4-2204F393F649}" srcOrd="0" destOrd="0" presId="urn:microsoft.com/office/officeart/2005/8/layout/hierarchy2"/>
    <dgm:cxn modelId="{DB03CB8A-A3B3-4173-90F1-F376368FBCFA}" srcId="{526B5568-D11F-4768-B3D8-B1C532CEC400}" destId="{61C0AC82-B971-4254-8234-B41CAFC9707D}" srcOrd="2" destOrd="0" parTransId="{829CD445-FA96-48EB-9BA1-FF2E096060CA}" sibTransId="{557DD769-E24B-4C92-B24E-F0E05AA1D501}"/>
    <dgm:cxn modelId="{C21D482F-ECFC-4B73-BAC6-9EDE65A2A649}" type="presOf" srcId="{61C0AC82-B971-4254-8234-B41CAFC9707D}" destId="{F6566E93-9D38-49C4-9131-7FC1ADF09A56}" srcOrd="0" destOrd="0" presId="urn:microsoft.com/office/officeart/2005/8/layout/hierarchy2"/>
    <dgm:cxn modelId="{AE3E7D59-048A-48E3-B3A3-DEBB34DBE2D0}" type="presOf" srcId="{D96B5660-D627-48E5-99D4-CEF0C78E361A}" destId="{190F0339-727F-458F-9C62-B58E914DE9D1}" srcOrd="1" destOrd="0" presId="urn:microsoft.com/office/officeart/2005/8/layout/hierarchy2"/>
    <dgm:cxn modelId="{2314FDEA-4E44-44C5-AA25-B6C38555FB06}" type="presOf" srcId="{878C2025-26C3-4FC6-92B4-58915E07AAE4}" destId="{16F897D3-79AB-4DDA-AE37-28BE13A7771E}" srcOrd="1" destOrd="0" presId="urn:microsoft.com/office/officeart/2005/8/layout/hierarchy2"/>
    <dgm:cxn modelId="{8EB6DE45-5EE6-40E0-BBFD-5BB8195E2994}" type="presOf" srcId="{F3D3438C-4430-4B56-AB76-495BBE9694A2}" destId="{63BBFF42-5D04-4AFB-872A-5DDEEDC5D78B}" srcOrd="0" destOrd="0" presId="urn:microsoft.com/office/officeart/2005/8/layout/hierarchy2"/>
    <dgm:cxn modelId="{D57CDEB0-8181-45C8-86FE-C2B60966E3D2}" type="presOf" srcId="{5BA7AE7F-4D46-4225-BE34-4D6701E614BF}" destId="{0F4A9CAE-0F44-4DF2-BEF9-08A54B1AC008}" srcOrd="0" destOrd="0" presId="urn:microsoft.com/office/officeart/2005/8/layout/hierarchy2"/>
    <dgm:cxn modelId="{F2F11FC9-A5F5-4566-B249-0B5171662EA2}" srcId="{526B5568-D11F-4768-B3D8-B1C532CEC400}" destId="{479E745C-D21E-4C43-81FE-8D86071E04DE}" srcOrd="5" destOrd="0" parTransId="{4C95EF30-3992-40C2-BAFC-EE995537FB30}" sibTransId="{03478860-FE5B-4911-AC9D-6D988C3249BA}"/>
    <dgm:cxn modelId="{60D741F1-78F0-4E48-87ED-B64E44C35637}" srcId="{2E4EA29B-6789-4EE3-940D-EA7C4E344058}" destId="{526B5568-D11F-4768-B3D8-B1C532CEC400}" srcOrd="1" destOrd="0" parTransId="{6ABED9C8-6E36-4D78-9D38-19E0E99A6E20}" sibTransId="{3DB7B72A-AA76-4305-AE2D-032512A365C9}"/>
    <dgm:cxn modelId="{0BFD97DA-C16F-4498-A0F1-B887634BFD87}" srcId="{526B5568-D11F-4768-B3D8-B1C532CEC400}" destId="{BBADC026-FC92-4DC1-9730-2262E2BCD87E}" srcOrd="1" destOrd="0" parTransId="{1365C0E9-B3A1-43A5-B860-A62126E77E4F}" sibTransId="{8BC1B190-46DD-4A5E-958E-98286F9728A5}"/>
    <dgm:cxn modelId="{B992B68D-4C18-4ECA-B3E0-100CE6B01487}" type="presOf" srcId="{F3D3438C-4430-4B56-AB76-495BBE9694A2}" destId="{0EF64B40-D667-43B4-B5B6-4648A8CB81F1}" srcOrd="1" destOrd="0" presId="urn:microsoft.com/office/officeart/2005/8/layout/hierarchy2"/>
    <dgm:cxn modelId="{6E037C9A-E53C-4450-8195-18FF9E119E6C}" type="presOf" srcId="{D96B5660-D627-48E5-99D4-CEF0C78E361A}" destId="{B6C85F84-B4BB-4F2E-AA19-4E7F6DF7BC53}" srcOrd="0" destOrd="0" presId="urn:microsoft.com/office/officeart/2005/8/layout/hierarchy2"/>
    <dgm:cxn modelId="{14645114-1657-4FD6-AB6F-960BA0C27204}" type="presOf" srcId="{1365C0E9-B3A1-43A5-B860-A62126E77E4F}" destId="{7E26A5BF-F3B8-4FB2-A0F5-EE4804DFC98A}" srcOrd="1" destOrd="0" presId="urn:microsoft.com/office/officeart/2005/8/layout/hierarchy2"/>
    <dgm:cxn modelId="{42D1BA0A-1F88-472C-99D0-2AF1E3D660B1}" type="presOf" srcId="{638996F2-DC53-49B9-87AB-575CFC337F9C}" destId="{BAECD934-5662-4673-907F-23B74659C8D0}" srcOrd="0" destOrd="0" presId="urn:microsoft.com/office/officeart/2005/8/layout/hierarchy2"/>
    <dgm:cxn modelId="{7A7CF4AE-2806-4B07-B154-7B3C948B4B2C}" srcId="{526B5568-D11F-4768-B3D8-B1C532CEC400}" destId="{5BA7AE7F-4D46-4225-BE34-4D6701E614BF}" srcOrd="4" destOrd="0" parTransId="{D96B5660-D627-48E5-99D4-CEF0C78E361A}" sibTransId="{ACAC8006-B351-4F06-9823-F008709A37E0}"/>
    <dgm:cxn modelId="{C0D9100F-9470-4CA2-8404-251341A3816C}" type="presOf" srcId="{56E5E94E-31BD-4D84-9046-F9D32FCE0BB4}" destId="{E6E64045-E127-4F87-890C-7CA140FD0EE0}" srcOrd="0" destOrd="0" presId="urn:microsoft.com/office/officeart/2005/8/layout/hierarchy2"/>
    <dgm:cxn modelId="{2E74CB5C-C6A8-46FF-94B6-BAF50894D411}" type="presOf" srcId="{829CD445-FA96-48EB-9BA1-FF2E096060CA}" destId="{CA38B42E-891D-4FCA-A6AD-D0E5F542DC4F}" srcOrd="0" destOrd="0" presId="urn:microsoft.com/office/officeart/2005/8/layout/hierarchy2"/>
    <dgm:cxn modelId="{70A4F98F-E98A-4196-BFD3-0EAA19CB8FDD}" srcId="{526B5568-D11F-4768-B3D8-B1C532CEC400}" destId="{638996F2-DC53-49B9-87AB-575CFC337F9C}" srcOrd="6" destOrd="0" parTransId="{537AE090-E9C1-40BC-B3CD-F502CDF5A0AA}" sibTransId="{2B7DBD7F-0339-4EA1-AA4D-50FCF36B0EF6}"/>
    <dgm:cxn modelId="{8E814761-FE70-4873-96CE-18D283F67DFF}" type="presOf" srcId="{E53B82A7-9FC7-424D-9CF7-D14C574E12DE}" destId="{064F91D3-6100-4A98-A43C-FFFC7C8B5EA2}" srcOrd="0" destOrd="0" presId="urn:microsoft.com/office/officeart/2005/8/layout/hierarchy2"/>
    <dgm:cxn modelId="{D13BD4D9-29C6-408E-9287-ED214D968A6A}" type="presOf" srcId="{537AE090-E9C1-40BC-B3CD-F502CDF5A0AA}" destId="{4173B7EF-59C2-42C0-921D-23EA291C13A9}" srcOrd="0" destOrd="0" presId="urn:microsoft.com/office/officeart/2005/8/layout/hierarchy2"/>
    <dgm:cxn modelId="{DDF864EF-32AB-4A4B-8B26-0E3971B07039}" type="presOf" srcId="{4C95EF30-3992-40C2-BAFC-EE995537FB30}" destId="{F9C68394-C961-4FC8-B374-48636CD44274}" srcOrd="0" destOrd="0" presId="urn:microsoft.com/office/officeart/2005/8/layout/hierarchy2"/>
    <dgm:cxn modelId="{B878CF4A-A81A-487D-9960-C9B3A2DED0A8}" type="presOf" srcId="{829CD445-FA96-48EB-9BA1-FF2E096060CA}" destId="{A20E8C20-78ED-4516-9EE5-A5BCA9235D16}" srcOrd="1" destOrd="0" presId="urn:microsoft.com/office/officeart/2005/8/layout/hierarchy2"/>
    <dgm:cxn modelId="{4E15D85C-CDD8-442C-B48C-7B728D803634}" type="presOf" srcId="{4C95EF30-3992-40C2-BAFC-EE995537FB30}" destId="{31DEBF52-6CD9-49B3-B434-60E0DB1F87A3}" srcOrd="1" destOrd="0" presId="urn:microsoft.com/office/officeart/2005/8/layout/hierarchy2"/>
    <dgm:cxn modelId="{073692A0-464A-4DE6-83A3-CB781319E745}" srcId="{526B5568-D11F-4768-B3D8-B1C532CEC400}" destId="{2A1A5E78-BE0E-435E-B4D4-B41CCE815DF1}" srcOrd="3" destOrd="0" parTransId="{F3D3438C-4430-4B56-AB76-495BBE9694A2}" sibTransId="{21FDE55F-21CE-404C-958B-AA8FA997BAF8}"/>
    <dgm:cxn modelId="{07CD31EC-4A6B-4CCB-B2BB-EF5C9B5158B6}" type="presOf" srcId="{537AE090-E9C1-40BC-B3CD-F502CDF5A0AA}" destId="{C35A03E7-29C4-463D-9695-ABB6A4CE1324}" srcOrd="1" destOrd="0" presId="urn:microsoft.com/office/officeart/2005/8/layout/hierarchy2"/>
    <dgm:cxn modelId="{04F00118-D902-4DA6-A989-AA313F65EF28}" type="presParOf" srcId="{327B5641-737D-4C27-90C4-2204F393F649}" destId="{37DD644B-607B-440D-88A2-CC6ECE49A990}" srcOrd="0" destOrd="0" presId="urn:microsoft.com/office/officeart/2005/8/layout/hierarchy2"/>
    <dgm:cxn modelId="{FB785679-E940-4652-B17C-1BD82B0662DA}" type="presParOf" srcId="{37DD644B-607B-440D-88A2-CC6ECE49A990}" destId="{E6E64045-E127-4F87-890C-7CA140FD0EE0}" srcOrd="0" destOrd="0" presId="urn:microsoft.com/office/officeart/2005/8/layout/hierarchy2"/>
    <dgm:cxn modelId="{B7617DF5-2CF7-4CE7-A037-584AFDDBBA02}" type="presParOf" srcId="{37DD644B-607B-440D-88A2-CC6ECE49A990}" destId="{0C614189-53EC-4AF5-A1E1-2FC6E5F427EA}" srcOrd="1" destOrd="0" presId="urn:microsoft.com/office/officeart/2005/8/layout/hierarchy2"/>
    <dgm:cxn modelId="{5A7DDDBD-E657-45CC-84BF-C0B12B84F25F}" type="presParOf" srcId="{327B5641-737D-4C27-90C4-2204F393F649}" destId="{845FD026-8A01-4F79-8333-B5CE1D0BB540}" srcOrd="1" destOrd="0" presId="urn:microsoft.com/office/officeart/2005/8/layout/hierarchy2"/>
    <dgm:cxn modelId="{FB596352-6115-4639-8DD0-A34F0E10413C}" type="presParOf" srcId="{845FD026-8A01-4F79-8333-B5CE1D0BB540}" destId="{28FB60C5-1BE4-4BD8-A841-8124C05F9036}" srcOrd="0" destOrd="0" presId="urn:microsoft.com/office/officeart/2005/8/layout/hierarchy2"/>
    <dgm:cxn modelId="{8023C6F3-B157-435C-8B1A-3AFA9F54EC12}" type="presParOf" srcId="{845FD026-8A01-4F79-8333-B5CE1D0BB540}" destId="{E2C54D5C-64F5-4F29-A06D-D28F8FEDA6CC}" srcOrd="1" destOrd="0" presId="urn:microsoft.com/office/officeart/2005/8/layout/hierarchy2"/>
    <dgm:cxn modelId="{34FDD310-7268-4D69-9019-AFB2C745D033}" type="presParOf" srcId="{E2C54D5C-64F5-4F29-A06D-D28F8FEDA6CC}" destId="{EA70292D-EDF5-484B-9BC0-06BA6DD0A176}" srcOrd="0" destOrd="0" presId="urn:microsoft.com/office/officeart/2005/8/layout/hierarchy2"/>
    <dgm:cxn modelId="{919B6515-F9DD-4A2E-BA3D-AC9EDAEEE849}" type="presParOf" srcId="{EA70292D-EDF5-484B-9BC0-06BA6DD0A176}" destId="{16F897D3-79AB-4DDA-AE37-28BE13A7771E}" srcOrd="0" destOrd="0" presId="urn:microsoft.com/office/officeart/2005/8/layout/hierarchy2"/>
    <dgm:cxn modelId="{963AC65A-7270-4496-89CC-D0ED165005AB}" type="presParOf" srcId="{E2C54D5C-64F5-4F29-A06D-D28F8FEDA6CC}" destId="{35B07AB9-56B7-46D5-B464-62AC75DBF8F9}" srcOrd="1" destOrd="0" presId="urn:microsoft.com/office/officeart/2005/8/layout/hierarchy2"/>
    <dgm:cxn modelId="{3CED6C05-8113-4300-AA3D-93072FBC734A}" type="presParOf" srcId="{35B07AB9-56B7-46D5-B464-62AC75DBF8F9}" destId="{064F91D3-6100-4A98-A43C-FFFC7C8B5EA2}" srcOrd="0" destOrd="0" presId="urn:microsoft.com/office/officeart/2005/8/layout/hierarchy2"/>
    <dgm:cxn modelId="{59425BDD-A86A-48D7-804A-F14144F0E048}" type="presParOf" srcId="{35B07AB9-56B7-46D5-B464-62AC75DBF8F9}" destId="{52E245B3-BE81-43D9-B848-8501D12A7DCD}" srcOrd="1" destOrd="0" presId="urn:microsoft.com/office/officeart/2005/8/layout/hierarchy2"/>
    <dgm:cxn modelId="{DC91890C-76AF-48CB-906A-76D047234B2F}" type="presParOf" srcId="{E2C54D5C-64F5-4F29-A06D-D28F8FEDA6CC}" destId="{57F9339B-7DD1-40AE-A178-79C21B2E9E1D}" srcOrd="2" destOrd="0" presId="urn:microsoft.com/office/officeart/2005/8/layout/hierarchy2"/>
    <dgm:cxn modelId="{3525334B-E302-47E9-AF8F-6E6CFF62F8E7}" type="presParOf" srcId="{57F9339B-7DD1-40AE-A178-79C21B2E9E1D}" destId="{7E26A5BF-F3B8-4FB2-A0F5-EE4804DFC98A}" srcOrd="0" destOrd="0" presId="urn:microsoft.com/office/officeart/2005/8/layout/hierarchy2"/>
    <dgm:cxn modelId="{EC065D81-E3A7-44EE-AB93-2C4AC4B724E0}" type="presParOf" srcId="{E2C54D5C-64F5-4F29-A06D-D28F8FEDA6CC}" destId="{C3E1A173-33F5-4416-B56D-4F8BC8999EE9}" srcOrd="3" destOrd="0" presId="urn:microsoft.com/office/officeart/2005/8/layout/hierarchy2"/>
    <dgm:cxn modelId="{3E6CF5C5-A1A4-48FA-927B-BED3CC940DD1}" type="presParOf" srcId="{C3E1A173-33F5-4416-B56D-4F8BC8999EE9}" destId="{329AB258-60D4-4050-9671-9C5650678E7C}" srcOrd="0" destOrd="0" presId="urn:microsoft.com/office/officeart/2005/8/layout/hierarchy2"/>
    <dgm:cxn modelId="{1B263915-39B0-41FD-B3A2-FACD6F2D82F3}" type="presParOf" srcId="{C3E1A173-33F5-4416-B56D-4F8BC8999EE9}" destId="{53A4475C-43F7-4E54-B9D2-455BE82E2491}" srcOrd="1" destOrd="0" presId="urn:microsoft.com/office/officeart/2005/8/layout/hierarchy2"/>
    <dgm:cxn modelId="{BE57E0FF-E6E7-40A2-AC46-2FAD6E225CDE}" type="presParOf" srcId="{E2C54D5C-64F5-4F29-A06D-D28F8FEDA6CC}" destId="{CA38B42E-891D-4FCA-A6AD-D0E5F542DC4F}" srcOrd="4" destOrd="0" presId="urn:microsoft.com/office/officeart/2005/8/layout/hierarchy2"/>
    <dgm:cxn modelId="{7D335CDD-F5DD-4B7D-9117-2C6D649548E0}" type="presParOf" srcId="{CA38B42E-891D-4FCA-A6AD-D0E5F542DC4F}" destId="{A20E8C20-78ED-4516-9EE5-A5BCA9235D16}" srcOrd="0" destOrd="0" presId="urn:microsoft.com/office/officeart/2005/8/layout/hierarchy2"/>
    <dgm:cxn modelId="{3DAC1677-D532-49DE-94D7-FF27A4138A1F}" type="presParOf" srcId="{E2C54D5C-64F5-4F29-A06D-D28F8FEDA6CC}" destId="{5FCB4119-F5A1-4E19-BB70-DDF769A6A14A}" srcOrd="5" destOrd="0" presId="urn:microsoft.com/office/officeart/2005/8/layout/hierarchy2"/>
    <dgm:cxn modelId="{6BB1E1D9-1AE1-4986-85AF-81EBA91EB472}" type="presParOf" srcId="{5FCB4119-F5A1-4E19-BB70-DDF769A6A14A}" destId="{F6566E93-9D38-49C4-9131-7FC1ADF09A56}" srcOrd="0" destOrd="0" presId="urn:microsoft.com/office/officeart/2005/8/layout/hierarchy2"/>
    <dgm:cxn modelId="{7D7365EE-0D4A-40C6-8309-E1401B791144}" type="presParOf" srcId="{5FCB4119-F5A1-4E19-BB70-DDF769A6A14A}" destId="{EDB3DDAF-8D41-48EA-B831-7F64AB60E0F7}" srcOrd="1" destOrd="0" presId="urn:microsoft.com/office/officeart/2005/8/layout/hierarchy2"/>
    <dgm:cxn modelId="{27D489C3-2AC1-4DD9-887C-384D89549F10}" type="presParOf" srcId="{E2C54D5C-64F5-4F29-A06D-D28F8FEDA6CC}" destId="{63BBFF42-5D04-4AFB-872A-5DDEEDC5D78B}" srcOrd="6" destOrd="0" presId="urn:microsoft.com/office/officeart/2005/8/layout/hierarchy2"/>
    <dgm:cxn modelId="{B0B07909-E210-4302-8E1F-F0892E77F16E}" type="presParOf" srcId="{63BBFF42-5D04-4AFB-872A-5DDEEDC5D78B}" destId="{0EF64B40-D667-43B4-B5B6-4648A8CB81F1}" srcOrd="0" destOrd="0" presId="urn:microsoft.com/office/officeart/2005/8/layout/hierarchy2"/>
    <dgm:cxn modelId="{46D2E408-4950-4524-978F-3F57DD7E5455}" type="presParOf" srcId="{E2C54D5C-64F5-4F29-A06D-D28F8FEDA6CC}" destId="{B87AE8D2-FA62-40E2-A938-90E3DB2B26F4}" srcOrd="7" destOrd="0" presId="urn:microsoft.com/office/officeart/2005/8/layout/hierarchy2"/>
    <dgm:cxn modelId="{78E7256E-DF00-4A68-9CCA-E218A0EB0DD2}" type="presParOf" srcId="{B87AE8D2-FA62-40E2-A938-90E3DB2B26F4}" destId="{7407E372-95A0-4091-9052-235C82FD4D8D}" srcOrd="0" destOrd="0" presId="urn:microsoft.com/office/officeart/2005/8/layout/hierarchy2"/>
    <dgm:cxn modelId="{45299A8E-6724-4EAD-B892-D7830084DB03}" type="presParOf" srcId="{B87AE8D2-FA62-40E2-A938-90E3DB2B26F4}" destId="{0E69BAA2-19B8-4CAC-A2FC-62D26FD7062A}" srcOrd="1" destOrd="0" presId="urn:microsoft.com/office/officeart/2005/8/layout/hierarchy2"/>
    <dgm:cxn modelId="{777F68E7-837B-4875-8A2B-3A354ADCC090}" type="presParOf" srcId="{E2C54D5C-64F5-4F29-A06D-D28F8FEDA6CC}" destId="{B6C85F84-B4BB-4F2E-AA19-4E7F6DF7BC53}" srcOrd="8" destOrd="0" presId="urn:microsoft.com/office/officeart/2005/8/layout/hierarchy2"/>
    <dgm:cxn modelId="{2241C26B-DE86-400F-A6D4-4786FF0B2D06}" type="presParOf" srcId="{B6C85F84-B4BB-4F2E-AA19-4E7F6DF7BC53}" destId="{190F0339-727F-458F-9C62-B58E914DE9D1}" srcOrd="0" destOrd="0" presId="urn:microsoft.com/office/officeart/2005/8/layout/hierarchy2"/>
    <dgm:cxn modelId="{FF569F54-6F0F-4B09-ACD3-52A6CBF930C4}" type="presParOf" srcId="{E2C54D5C-64F5-4F29-A06D-D28F8FEDA6CC}" destId="{65EB4551-C896-47CF-BD1B-059E714FD2BF}" srcOrd="9" destOrd="0" presId="urn:microsoft.com/office/officeart/2005/8/layout/hierarchy2"/>
    <dgm:cxn modelId="{6C42A960-303B-4DC4-A75A-85D14C0E45A4}" type="presParOf" srcId="{65EB4551-C896-47CF-BD1B-059E714FD2BF}" destId="{0F4A9CAE-0F44-4DF2-BEF9-08A54B1AC008}" srcOrd="0" destOrd="0" presId="urn:microsoft.com/office/officeart/2005/8/layout/hierarchy2"/>
    <dgm:cxn modelId="{32D8B5BC-C0EA-48CC-BD3C-B3CB255DD383}" type="presParOf" srcId="{65EB4551-C896-47CF-BD1B-059E714FD2BF}" destId="{09F2E161-9069-42FA-B79F-EAC4D0A5D9AC}" srcOrd="1" destOrd="0" presId="urn:microsoft.com/office/officeart/2005/8/layout/hierarchy2"/>
    <dgm:cxn modelId="{3AE19F36-0B5C-4B37-A02C-E145EA5D39BF}" type="presParOf" srcId="{E2C54D5C-64F5-4F29-A06D-D28F8FEDA6CC}" destId="{F9C68394-C961-4FC8-B374-48636CD44274}" srcOrd="10" destOrd="0" presId="urn:microsoft.com/office/officeart/2005/8/layout/hierarchy2"/>
    <dgm:cxn modelId="{6EECE3CB-33D8-4DC4-B7F0-94BC3247F27C}" type="presParOf" srcId="{F9C68394-C961-4FC8-B374-48636CD44274}" destId="{31DEBF52-6CD9-49B3-B434-60E0DB1F87A3}" srcOrd="0" destOrd="0" presId="urn:microsoft.com/office/officeart/2005/8/layout/hierarchy2"/>
    <dgm:cxn modelId="{247E14E7-CDDF-48FD-AEF6-46C4A4D91E97}" type="presParOf" srcId="{E2C54D5C-64F5-4F29-A06D-D28F8FEDA6CC}" destId="{65E509B5-0E37-42E7-8640-60483E066938}" srcOrd="11" destOrd="0" presId="urn:microsoft.com/office/officeart/2005/8/layout/hierarchy2"/>
    <dgm:cxn modelId="{9553398D-252D-4DA7-8E35-2BC165CB6EA9}" type="presParOf" srcId="{65E509B5-0E37-42E7-8640-60483E066938}" destId="{9E5024CB-0A19-4C71-8E55-032EBA987867}" srcOrd="0" destOrd="0" presId="urn:microsoft.com/office/officeart/2005/8/layout/hierarchy2"/>
    <dgm:cxn modelId="{3E2F93A9-4B1C-4648-A8E8-3EF5749E9244}" type="presParOf" srcId="{65E509B5-0E37-42E7-8640-60483E066938}" destId="{A4FBFEB9-101C-4C2F-9048-7799C758C880}" srcOrd="1" destOrd="0" presId="urn:microsoft.com/office/officeart/2005/8/layout/hierarchy2"/>
    <dgm:cxn modelId="{8B154BD6-7E08-4DCC-AF53-E7BE6FE66B09}" type="presParOf" srcId="{E2C54D5C-64F5-4F29-A06D-D28F8FEDA6CC}" destId="{4173B7EF-59C2-42C0-921D-23EA291C13A9}" srcOrd="12" destOrd="0" presId="urn:microsoft.com/office/officeart/2005/8/layout/hierarchy2"/>
    <dgm:cxn modelId="{590EDB9B-0972-4BD4-A1D1-BFB3C0AAF83C}" type="presParOf" srcId="{4173B7EF-59C2-42C0-921D-23EA291C13A9}" destId="{C35A03E7-29C4-463D-9695-ABB6A4CE1324}" srcOrd="0" destOrd="0" presId="urn:microsoft.com/office/officeart/2005/8/layout/hierarchy2"/>
    <dgm:cxn modelId="{65D97D96-C3D6-4A11-AC74-F62B0D0A41A4}" type="presParOf" srcId="{E2C54D5C-64F5-4F29-A06D-D28F8FEDA6CC}" destId="{6BCC7626-610A-4BB8-B922-6107E9CF594A}" srcOrd="13" destOrd="0" presId="urn:microsoft.com/office/officeart/2005/8/layout/hierarchy2"/>
    <dgm:cxn modelId="{F40D116B-0920-47AA-AA9D-6AC0379679CA}" type="presParOf" srcId="{6BCC7626-610A-4BB8-B922-6107E9CF594A}" destId="{BAECD934-5662-4673-907F-23B74659C8D0}" srcOrd="0" destOrd="0" presId="urn:microsoft.com/office/officeart/2005/8/layout/hierarchy2"/>
    <dgm:cxn modelId="{63ECCCAB-EC8B-4A42-B1BC-4B1B3A2D1935}" type="presParOf" srcId="{6BCC7626-610A-4BB8-B922-6107E9CF594A}" destId="{F5A6E118-7D79-4787-8F6F-23A021F33E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3C49B-086C-425C-89AF-8E007F7FC23C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00A995-B589-41FC-A47A-C78B2DB0C047}">
      <dsp:nvSpPr>
        <dsp:cNvPr id="0" name=""/>
        <dsp:cNvSpPr/>
      </dsp:nvSpPr>
      <dsp:spPr>
        <a:xfrm>
          <a:off x="0" y="0"/>
          <a:ext cx="7498080" cy="360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Медиапланирование</a:t>
          </a:r>
          <a:r>
            <a:rPr lang="ru-RU" sz="3200" b="1" kern="1200" dirty="0" smtClean="0"/>
            <a:t> </a:t>
          </a:r>
          <a:r>
            <a:rPr lang="ru-RU" sz="3200" kern="1200" dirty="0" smtClean="0"/>
            <a:t>– это процедура нахождения такого варианта размещения рекламы, которое позволяет в максимальной степени достичь поставленных целей рекламной кампании с определенным уровнем затрат.</a:t>
          </a:r>
          <a:endParaRPr lang="ru-RU" sz="3200" kern="1200" dirty="0"/>
        </a:p>
      </dsp:txBody>
      <dsp:txXfrm>
        <a:off x="0" y="0"/>
        <a:ext cx="7498080" cy="3600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DA3EE-C48D-49C9-A830-5A5FEBA5EC19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2A363-ADFE-491F-94E8-841DDB7A6F08}">
      <dsp:nvSpPr>
        <dsp:cNvPr id="0" name=""/>
        <dsp:cNvSpPr/>
      </dsp:nvSpPr>
      <dsp:spPr>
        <a:xfrm>
          <a:off x="0" y="0"/>
          <a:ext cx="7498080" cy="393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720000"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Медиа стратегия определяет </a:t>
          </a:r>
          <a:r>
            <a:rPr lang="ru-RU" sz="3200" b="1" kern="1200" dirty="0" smtClean="0">
              <a:solidFill>
                <a:srgbClr val="FF0000"/>
              </a:solidFill>
            </a:rPr>
            <a:t>каналы коммуникаций</a:t>
          </a:r>
          <a:r>
            <a:rPr lang="ru-RU" sz="3200" kern="1200" dirty="0" smtClean="0">
              <a:solidFill>
                <a:srgbClr val="FF0000"/>
              </a:solidFill>
            </a:rPr>
            <a:t>, </a:t>
          </a:r>
          <a:r>
            <a:rPr lang="ru-RU" sz="3200" kern="1200" dirty="0" smtClean="0"/>
            <a:t>которые будут использоваться при продвижении; </a:t>
          </a:r>
          <a:r>
            <a:rPr lang="ru-RU" sz="3200" b="1" kern="1200" dirty="0" smtClean="0">
              <a:solidFill>
                <a:srgbClr val="FF0000"/>
              </a:solidFill>
            </a:rPr>
            <a:t>период и географию </a:t>
          </a:r>
          <a:r>
            <a:rPr lang="ru-RU" sz="3200" kern="1200" dirty="0" smtClean="0"/>
            <a:t>рекламной кампании; </a:t>
          </a:r>
          <a:r>
            <a:rPr lang="ru-RU" sz="3200" b="1" kern="1200" dirty="0" smtClean="0">
              <a:solidFill>
                <a:srgbClr val="FF0000"/>
              </a:solidFill>
            </a:rPr>
            <a:t>охват, частоту, стратегию</a:t>
          </a:r>
          <a:r>
            <a:rPr lang="ru-RU" sz="3200" b="1" kern="1200" dirty="0" smtClean="0"/>
            <a:t> </a:t>
          </a:r>
          <a:r>
            <a:rPr lang="ru-RU" sz="3200" kern="1200" dirty="0" smtClean="0"/>
            <a:t>медиа-размещения, </a:t>
          </a:r>
          <a:r>
            <a:rPr lang="ru-RU" sz="3200" b="1" kern="1200" dirty="0" smtClean="0">
              <a:solidFill>
                <a:srgbClr val="FF0000"/>
              </a:solidFill>
            </a:rPr>
            <a:t>интенсивность </a:t>
          </a:r>
          <a:r>
            <a:rPr lang="ru-RU" sz="3200" kern="1200" dirty="0" smtClean="0"/>
            <a:t>рекламной кампании.</a:t>
          </a:r>
          <a:endParaRPr lang="ru-RU" sz="3200" kern="1200" dirty="0"/>
        </a:p>
      </dsp:txBody>
      <dsp:txXfrm>
        <a:off x="0" y="0"/>
        <a:ext cx="7498080" cy="39341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1E11-3DCB-4D85-A224-6D45F27FA07E}">
      <dsp:nvSpPr>
        <dsp:cNvPr id="0" name=""/>
        <dsp:cNvSpPr/>
      </dsp:nvSpPr>
      <dsp:spPr>
        <a:xfrm>
          <a:off x="0" y="1553"/>
          <a:ext cx="760204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40698-249A-4B2D-9B2A-D5DE30C97E82}">
      <dsp:nvSpPr>
        <dsp:cNvPr id="0" name=""/>
        <dsp:cNvSpPr/>
      </dsp:nvSpPr>
      <dsp:spPr>
        <a:xfrm>
          <a:off x="0" y="1553"/>
          <a:ext cx="7602048" cy="60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1.Анализ продаж клиента и конкурентов</a:t>
          </a:r>
          <a:endParaRPr lang="ru-RU" sz="2300" kern="1200" dirty="0"/>
        </a:p>
      </dsp:txBody>
      <dsp:txXfrm>
        <a:off x="0" y="1553"/>
        <a:ext cx="7602048" cy="609887"/>
      </dsp:txXfrm>
    </dsp:sp>
    <dsp:sp modelId="{FDD34797-E354-4541-9B54-67F06C1E6354}">
      <dsp:nvSpPr>
        <dsp:cNvPr id="0" name=""/>
        <dsp:cNvSpPr/>
      </dsp:nvSpPr>
      <dsp:spPr>
        <a:xfrm>
          <a:off x="0" y="611440"/>
          <a:ext cx="7602048" cy="0"/>
        </a:xfrm>
        <a:prstGeom prst="line">
          <a:avLst/>
        </a:prstGeom>
        <a:gradFill rotWithShape="0">
          <a:gsLst>
            <a:gs pos="0">
              <a:schemeClr val="accent4">
                <a:hueOff val="-802584"/>
                <a:satOff val="9922"/>
                <a:lumOff val="-3235"/>
                <a:alphaOff val="0"/>
                <a:tint val="92000"/>
                <a:satMod val="170000"/>
              </a:schemeClr>
            </a:gs>
            <a:gs pos="15000">
              <a:schemeClr val="accent4">
                <a:hueOff val="-802584"/>
                <a:satOff val="9922"/>
                <a:lumOff val="-3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802584"/>
                <a:satOff val="9922"/>
                <a:lumOff val="-3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802584"/>
                <a:satOff val="9922"/>
                <a:lumOff val="-3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802584"/>
                <a:satOff val="9922"/>
                <a:lumOff val="-3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24ED65-5135-4B89-9411-66F209FC4F67}">
      <dsp:nvSpPr>
        <dsp:cNvPr id="0" name=""/>
        <dsp:cNvSpPr/>
      </dsp:nvSpPr>
      <dsp:spPr>
        <a:xfrm>
          <a:off x="0" y="611440"/>
          <a:ext cx="7602048" cy="569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 Анализ знания, потребления и лояльности в категории</a:t>
          </a:r>
          <a:endParaRPr lang="ru-RU" sz="2300" kern="1200" dirty="0"/>
        </a:p>
      </dsp:txBody>
      <dsp:txXfrm>
        <a:off x="0" y="611440"/>
        <a:ext cx="7602048" cy="569945"/>
      </dsp:txXfrm>
    </dsp:sp>
    <dsp:sp modelId="{3F11ABEB-979E-464A-9121-82515C2635BB}">
      <dsp:nvSpPr>
        <dsp:cNvPr id="0" name=""/>
        <dsp:cNvSpPr/>
      </dsp:nvSpPr>
      <dsp:spPr>
        <a:xfrm>
          <a:off x="0" y="1181386"/>
          <a:ext cx="7602048" cy="0"/>
        </a:xfrm>
        <a:prstGeom prst="line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92000"/>
                <a:satMod val="170000"/>
              </a:schemeClr>
            </a:gs>
            <a:gs pos="15000">
              <a:schemeClr val="accent4">
                <a:hueOff val="-1605168"/>
                <a:satOff val="19845"/>
                <a:lumOff val="-647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1605168"/>
                <a:satOff val="19845"/>
                <a:lumOff val="-647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1605168"/>
                <a:satOff val="19845"/>
                <a:lumOff val="-647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618E4-C723-4FA7-8A82-4C5BAD7F2C69}">
      <dsp:nvSpPr>
        <dsp:cNvPr id="0" name=""/>
        <dsp:cNvSpPr/>
      </dsp:nvSpPr>
      <dsp:spPr>
        <a:xfrm>
          <a:off x="0" y="1181386"/>
          <a:ext cx="7602048" cy="6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3.Анализ бренда клиента (аудит бренда). SWOT</a:t>
          </a:r>
          <a:endParaRPr lang="ru-RU" sz="2300" kern="1200" dirty="0"/>
        </a:p>
      </dsp:txBody>
      <dsp:txXfrm>
        <a:off x="0" y="1181386"/>
        <a:ext cx="7602048" cy="686462"/>
      </dsp:txXfrm>
    </dsp:sp>
    <dsp:sp modelId="{E02F334F-8748-47DF-96B9-68183C22D397}">
      <dsp:nvSpPr>
        <dsp:cNvPr id="0" name=""/>
        <dsp:cNvSpPr/>
      </dsp:nvSpPr>
      <dsp:spPr>
        <a:xfrm>
          <a:off x="0" y="1867848"/>
          <a:ext cx="7602048" cy="0"/>
        </a:xfrm>
        <a:prstGeom prst="line">
          <a:avLst/>
        </a:prstGeom>
        <a:gradFill rotWithShape="0">
          <a:gsLst>
            <a:gs pos="0">
              <a:schemeClr val="accent4">
                <a:hueOff val="-2407752"/>
                <a:satOff val="29768"/>
                <a:lumOff val="-9704"/>
                <a:alphaOff val="0"/>
                <a:tint val="92000"/>
                <a:satMod val="170000"/>
              </a:schemeClr>
            </a:gs>
            <a:gs pos="15000">
              <a:schemeClr val="accent4">
                <a:hueOff val="-2407752"/>
                <a:satOff val="29768"/>
                <a:lumOff val="-9704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2407752"/>
                <a:satOff val="29768"/>
                <a:lumOff val="-9704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2407752"/>
                <a:satOff val="29768"/>
                <a:lumOff val="-970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2407752"/>
                <a:satOff val="29768"/>
                <a:lumOff val="-970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3AEF1-68C0-4FE9-87CD-21D290E60926}">
      <dsp:nvSpPr>
        <dsp:cNvPr id="0" name=""/>
        <dsp:cNvSpPr/>
      </dsp:nvSpPr>
      <dsp:spPr>
        <a:xfrm>
          <a:off x="0" y="1867848"/>
          <a:ext cx="7602048" cy="71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4.Анализ конкурентной рекламной активности</a:t>
          </a:r>
          <a:endParaRPr lang="ru-RU" sz="2300" kern="1200" dirty="0"/>
        </a:p>
      </dsp:txBody>
      <dsp:txXfrm>
        <a:off x="0" y="1867848"/>
        <a:ext cx="7602048" cy="713110"/>
      </dsp:txXfrm>
    </dsp:sp>
    <dsp:sp modelId="{87ED68F5-EE2C-43B2-BF84-5D9CE94A9798}">
      <dsp:nvSpPr>
        <dsp:cNvPr id="0" name=""/>
        <dsp:cNvSpPr/>
      </dsp:nvSpPr>
      <dsp:spPr>
        <a:xfrm>
          <a:off x="0" y="2580959"/>
          <a:ext cx="7602048" cy="0"/>
        </a:xfrm>
        <a:prstGeom prst="line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EF482-4D7A-4D15-A2EA-0503A0AE6A95}">
      <dsp:nvSpPr>
        <dsp:cNvPr id="0" name=""/>
        <dsp:cNvSpPr/>
      </dsp:nvSpPr>
      <dsp:spPr>
        <a:xfrm>
          <a:off x="0" y="2580959"/>
          <a:ext cx="7602048" cy="101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5.Анализ медиа рынка</a:t>
          </a:r>
          <a:br>
            <a:rPr lang="ru-RU" sz="2300" kern="1200" smtClean="0"/>
          </a:br>
          <a:endParaRPr lang="ru-RU" sz="2300" kern="1200"/>
        </a:p>
      </dsp:txBody>
      <dsp:txXfrm>
        <a:off x="0" y="2580959"/>
        <a:ext cx="7602048" cy="1017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F76C-3FF9-4F01-847A-EB6187DD82C9}">
      <dsp:nvSpPr>
        <dsp:cNvPr id="0" name=""/>
        <dsp:cNvSpPr/>
      </dsp:nvSpPr>
      <dsp:spPr>
        <a:xfrm>
          <a:off x="0" y="12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7E71C-D530-4CA4-A10A-F9F7D8247E7E}">
      <dsp:nvSpPr>
        <dsp:cNvPr id="0" name=""/>
        <dsp:cNvSpPr/>
      </dsp:nvSpPr>
      <dsp:spPr>
        <a:xfrm>
          <a:off x="0" y="120"/>
          <a:ext cx="7498080" cy="6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Какой является категория (насыщенная, растущая, замедление</a:t>
          </a:r>
          <a:br>
            <a:rPr lang="ru-RU" sz="1600" kern="1200" smtClean="0"/>
          </a:br>
          <a:r>
            <a:rPr lang="ru-RU" sz="1600" kern="1200" smtClean="0"/>
            <a:t>темпов роста и т.д.)?</a:t>
          </a:r>
          <a:endParaRPr lang="ru-RU" sz="1600" kern="1200"/>
        </a:p>
      </dsp:txBody>
      <dsp:txXfrm>
        <a:off x="0" y="120"/>
        <a:ext cx="7498080" cy="637007"/>
      </dsp:txXfrm>
    </dsp:sp>
    <dsp:sp modelId="{BC6C5344-AE3E-46BF-967F-3B89B7A1310F}">
      <dsp:nvSpPr>
        <dsp:cNvPr id="0" name=""/>
        <dsp:cNvSpPr/>
      </dsp:nvSpPr>
      <dsp:spPr>
        <a:xfrm>
          <a:off x="0" y="637127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3365288"/>
              <a:satOff val="-1730"/>
              <a:lumOff val="-74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18A8D-1C90-43EA-A4A3-16922DDEEF86}">
      <dsp:nvSpPr>
        <dsp:cNvPr id="0" name=""/>
        <dsp:cNvSpPr/>
      </dsp:nvSpPr>
      <dsp:spPr>
        <a:xfrm>
          <a:off x="0" y="637127"/>
          <a:ext cx="7498080" cy="508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Каково положение бренда в категории (лидер, аутсайдер и т.п.)?</a:t>
          </a:r>
          <a:endParaRPr lang="ru-RU" sz="1600" kern="1200" dirty="0"/>
        </a:p>
      </dsp:txBody>
      <dsp:txXfrm>
        <a:off x="0" y="637127"/>
        <a:ext cx="7498080" cy="508388"/>
      </dsp:txXfrm>
    </dsp:sp>
    <dsp:sp modelId="{D135FC00-F04B-47F3-AFF9-0300E8BAB436}">
      <dsp:nvSpPr>
        <dsp:cNvPr id="0" name=""/>
        <dsp:cNvSpPr/>
      </dsp:nvSpPr>
      <dsp:spPr>
        <a:xfrm>
          <a:off x="0" y="1145516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6730576"/>
              <a:satOff val="-3461"/>
              <a:lumOff val="-149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8024D-1183-4DD1-A806-B59F68ACBB95}">
      <dsp:nvSpPr>
        <dsp:cNvPr id="0" name=""/>
        <dsp:cNvSpPr/>
      </dsp:nvSpPr>
      <dsp:spPr>
        <a:xfrm>
          <a:off x="0" y="1145516"/>
          <a:ext cx="7498080" cy="6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Можно ли выявить зависимость между показателями знания и</a:t>
          </a:r>
          <a:br>
            <a:rPr lang="ru-RU" sz="1600" kern="1200" smtClean="0"/>
          </a:br>
          <a:r>
            <a:rPr lang="ru-RU" sz="1600" kern="1200" smtClean="0"/>
            <a:t>потребления в категории?</a:t>
          </a:r>
          <a:endParaRPr lang="ru-RU" sz="1600" kern="1200"/>
        </a:p>
      </dsp:txBody>
      <dsp:txXfrm>
        <a:off x="0" y="1145516"/>
        <a:ext cx="7498080" cy="637007"/>
      </dsp:txXfrm>
    </dsp:sp>
    <dsp:sp modelId="{2363D276-3444-4CC1-A6F3-9C2B2719DD23}">
      <dsp:nvSpPr>
        <dsp:cNvPr id="0" name=""/>
        <dsp:cNvSpPr/>
      </dsp:nvSpPr>
      <dsp:spPr>
        <a:xfrm>
          <a:off x="0" y="1782523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0095863"/>
              <a:satOff val="-5191"/>
              <a:lumOff val="-223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0C5E4-5557-4A3E-B8AA-0EDE6649E163}">
      <dsp:nvSpPr>
        <dsp:cNvPr id="0" name=""/>
        <dsp:cNvSpPr/>
      </dsp:nvSpPr>
      <dsp:spPr>
        <a:xfrm>
          <a:off x="0" y="1782523"/>
          <a:ext cx="7498080" cy="6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Как влияет рекламная активность конкурентов на их показатели</a:t>
          </a:r>
          <a:br>
            <a:rPr lang="ru-RU" sz="1600" kern="1200" smtClean="0"/>
          </a:br>
          <a:r>
            <a:rPr lang="ru-RU" sz="1600" kern="1200" smtClean="0"/>
            <a:t>знания, потребления?</a:t>
          </a:r>
          <a:endParaRPr lang="ru-RU" sz="1600" kern="1200"/>
        </a:p>
      </dsp:txBody>
      <dsp:txXfrm>
        <a:off x="0" y="1782523"/>
        <a:ext cx="7498080" cy="637007"/>
      </dsp:txXfrm>
    </dsp:sp>
    <dsp:sp modelId="{F3BE79C9-8BBC-4251-81D7-597E66A88034}">
      <dsp:nvSpPr>
        <dsp:cNvPr id="0" name=""/>
        <dsp:cNvSpPr/>
      </dsp:nvSpPr>
      <dsp:spPr>
        <a:xfrm>
          <a:off x="0" y="241953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3461151"/>
              <a:satOff val="-6922"/>
              <a:lumOff val="-298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54117-6844-4A26-B6F9-BFC5D8547C7F}">
      <dsp:nvSpPr>
        <dsp:cNvPr id="0" name=""/>
        <dsp:cNvSpPr/>
      </dsp:nvSpPr>
      <dsp:spPr>
        <a:xfrm>
          <a:off x="0" y="2419530"/>
          <a:ext cx="7498080" cy="6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Региональность развития категории и бренда: какие особенности в</a:t>
          </a:r>
          <a:br>
            <a:rPr lang="ru-RU" sz="1600" kern="1200" smtClean="0"/>
          </a:br>
          <a:r>
            <a:rPr lang="ru-RU" sz="1600" kern="1200" smtClean="0"/>
            <a:t>различных регионах</a:t>
          </a:r>
          <a:endParaRPr lang="ru-RU" sz="1600" kern="1200"/>
        </a:p>
      </dsp:txBody>
      <dsp:txXfrm>
        <a:off x="0" y="2419530"/>
        <a:ext cx="7498080" cy="637007"/>
      </dsp:txXfrm>
    </dsp:sp>
    <dsp:sp modelId="{B8C6B13C-5C9D-4D68-BECA-932EBDE65A2B}">
      <dsp:nvSpPr>
        <dsp:cNvPr id="0" name=""/>
        <dsp:cNvSpPr/>
      </dsp:nvSpPr>
      <dsp:spPr>
        <a:xfrm>
          <a:off x="0" y="3056537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9BE918-3E8E-4FB9-B359-C11DD2532A69}">
      <dsp:nvSpPr>
        <dsp:cNvPr id="0" name=""/>
        <dsp:cNvSpPr/>
      </dsp:nvSpPr>
      <dsp:spPr>
        <a:xfrm>
          <a:off x="0" y="3056537"/>
          <a:ext cx="7498080" cy="35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Сезонный фактор развития категории и бренда.</a:t>
          </a:r>
          <a:endParaRPr lang="ru-RU" sz="1600" kern="1200" dirty="0"/>
        </a:p>
      </dsp:txBody>
      <dsp:txXfrm>
        <a:off x="0" y="3056537"/>
        <a:ext cx="7498080" cy="3540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B407A-C27F-4823-870C-C3C69653DEC4}">
      <dsp:nvSpPr>
        <dsp:cNvPr id="0" name=""/>
        <dsp:cNvSpPr/>
      </dsp:nvSpPr>
      <dsp:spPr>
        <a:xfrm>
          <a:off x="0" y="165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5DA6D1-6062-4371-9502-2F2CDA287855}">
      <dsp:nvSpPr>
        <dsp:cNvPr id="0" name=""/>
        <dsp:cNvSpPr/>
      </dsp:nvSpPr>
      <dsp:spPr>
        <a:xfrm>
          <a:off x="0" y="1650"/>
          <a:ext cx="7498080" cy="1531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Клиент ставит маркетинговую цель – что бы он хотел получить</a:t>
          </a:r>
          <a:br>
            <a:rPr lang="ru-RU" sz="2100" kern="1200" dirty="0" smtClean="0"/>
          </a:br>
          <a:r>
            <a:rPr lang="ru-RU" sz="2100" kern="1200" dirty="0" smtClean="0"/>
            <a:t>(лидерство в категории, увеличение доли рынка, освоение новых регионов, привлечение новых сегментов потребителей, вывод новой марки, </a:t>
          </a:r>
          <a:r>
            <a:rPr lang="ru-RU" sz="2100" kern="1200" dirty="0" err="1" smtClean="0"/>
            <a:t>ребрендинг</a:t>
          </a:r>
          <a:r>
            <a:rPr lang="ru-RU" sz="2100" kern="1200" dirty="0" smtClean="0"/>
            <a:t> и т.д.).</a:t>
          </a:r>
          <a:endParaRPr lang="ru-RU" sz="2100" kern="1200" dirty="0"/>
        </a:p>
      </dsp:txBody>
      <dsp:txXfrm>
        <a:off x="0" y="1650"/>
        <a:ext cx="7498080" cy="1531326"/>
      </dsp:txXfrm>
    </dsp:sp>
    <dsp:sp modelId="{6DE2AC96-94C8-4BA4-B341-BD075236E9E0}">
      <dsp:nvSpPr>
        <dsp:cNvPr id="0" name=""/>
        <dsp:cNvSpPr/>
      </dsp:nvSpPr>
      <dsp:spPr>
        <a:xfrm>
          <a:off x="0" y="1532977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8413219"/>
              <a:satOff val="-4326"/>
              <a:lumOff val="-1863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45558E-B295-454B-A554-50E7FE1750E1}">
      <dsp:nvSpPr>
        <dsp:cNvPr id="0" name=""/>
        <dsp:cNvSpPr/>
      </dsp:nvSpPr>
      <dsp:spPr>
        <a:xfrm>
          <a:off x="0" y="1532977"/>
          <a:ext cx="7498080" cy="1107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Прежде всего необходимо понять – как нам поможет достичь</a:t>
          </a:r>
          <a:br>
            <a:rPr lang="ru-RU" sz="2100" kern="1200" dirty="0" smtClean="0"/>
          </a:br>
          <a:r>
            <a:rPr lang="ru-RU" sz="2100" kern="1200" dirty="0" smtClean="0"/>
            <a:t>поставленной цели рекламная кампания (коммуникативные цели)</a:t>
          </a:r>
          <a:endParaRPr lang="ru-RU" sz="2100" kern="1200" dirty="0"/>
        </a:p>
      </dsp:txBody>
      <dsp:txXfrm>
        <a:off x="0" y="1532977"/>
        <a:ext cx="7498080" cy="1107546"/>
      </dsp:txXfrm>
    </dsp:sp>
    <dsp:sp modelId="{901EF8C1-A452-404D-9C81-D3E0E13A8E53}">
      <dsp:nvSpPr>
        <dsp:cNvPr id="0" name=""/>
        <dsp:cNvSpPr/>
      </dsp:nvSpPr>
      <dsp:spPr>
        <a:xfrm>
          <a:off x="0" y="2640523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826439"/>
              <a:satOff val="-8652"/>
              <a:lumOff val="-372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A5FD6A-D795-4F85-9C56-6F0CCA01363C}">
      <dsp:nvSpPr>
        <dsp:cNvPr id="0" name=""/>
        <dsp:cNvSpPr/>
      </dsp:nvSpPr>
      <dsp:spPr>
        <a:xfrm>
          <a:off x="0" y="2640523"/>
          <a:ext cx="7498080" cy="129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Далее – сформулировать </a:t>
          </a:r>
          <a:r>
            <a:rPr lang="ru-RU" sz="2100" kern="1200" dirty="0" err="1" smtClean="0"/>
            <a:t>медийные</a:t>
          </a:r>
          <a:r>
            <a:rPr lang="ru-RU" sz="2100" kern="1200" dirty="0" smtClean="0"/>
            <a:t> цели кампании в терминах достижения потенциальных потребителей при обращении к ним через медиа каналы.</a:t>
          </a:r>
          <a:endParaRPr lang="ru-RU" sz="2100" kern="1200" dirty="0"/>
        </a:p>
      </dsp:txBody>
      <dsp:txXfrm>
        <a:off x="0" y="2640523"/>
        <a:ext cx="7498080" cy="129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DDFCE-F5B3-490E-8E36-5A37F03050FB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030862-8536-41F6-9B0B-598D07BAA54B}">
      <dsp:nvSpPr>
        <dsp:cNvPr id="0" name=""/>
        <dsp:cNvSpPr/>
      </dsp:nvSpPr>
      <dsp:spPr>
        <a:xfrm>
          <a:off x="0" y="0"/>
          <a:ext cx="7498080" cy="8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Пики потребительской активности</a:t>
          </a:r>
          <a:endParaRPr lang="ru-RU" sz="3400" kern="1200"/>
        </a:p>
      </dsp:txBody>
      <dsp:txXfrm>
        <a:off x="0" y="0"/>
        <a:ext cx="7498080" cy="816669"/>
      </dsp:txXfrm>
    </dsp:sp>
    <dsp:sp modelId="{A198D86B-C411-4E8D-A539-82BC51086C01}">
      <dsp:nvSpPr>
        <dsp:cNvPr id="0" name=""/>
        <dsp:cNvSpPr/>
      </dsp:nvSpPr>
      <dsp:spPr>
        <a:xfrm>
          <a:off x="0" y="816669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92000"/>
                <a:satMod val="170000"/>
              </a:schemeClr>
            </a:gs>
            <a:gs pos="15000">
              <a:schemeClr val="accent3">
                <a:hueOff val="-5608813"/>
                <a:satOff val="-2884"/>
                <a:lumOff val="-1242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5608813"/>
                <a:satOff val="-2884"/>
                <a:lumOff val="-1242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5608813"/>
              <a:satOff val="-2884"/>
              <a:lumOff val="-1242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DA75F3-144A-48F0-9383-7F81B1257A99}">
      <dsp:nvSpPr>
        <dsp:cNvPr id="0" name=""/>
        <dsp:cNvSpPr/>
      </dsp:nvSpPr>
      <dsp:spPr>
        <a:xfrm>
          <a:off x="0" y="816669"/>
          <a:ext cx="7498080" cy="8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Сезонность конкурентной активности</a:t>
          </a:r>
          <a:endParaRPr lang="ru-RU" sz="3400" kern="1200"/>
        </a:p>
      </dsp:txBody>
      <dsp:txXfrm>
        <a:off x="0" y="816669"/>
        <a:ext cx="7498080" cy="816669"/>
      </dsp:txXfrm>
    </dsp:sp>
    <dsp:sp modelId="{70D3B5E8-3135-4745-A1E2-CA468235A60A}">
      <dsp:nvSpPr>
        <dsp:cNvPr id="0" name=""/>
        <dsp:cNvSpPr/>
      </dsp:nvSpPr>
      <dsp:spPr>
        <a:xfrm>
          <a:off x="0" y="1633338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92000"/>
                <a:satMod val="170000"/>
              </a:schemeClr>
            </a:gs>
            <a:gs pos="15000">
              <a:schemeClr val="accent3">
                <a:hueOff val="-11217626"/>
                <a:satOff val="-5768"/>
                <a:lumOff val="-248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1217626"/>
                <a:satOff val="-5768"/>
                <a:lumOff val="-248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1217626"/>
              <a:satOff val="-5768"/>
              <a:lumOff val="-24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1217626"/>
              <a:satOff val="-5768"/>
              <a:lumOff val="-2483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B10118-64EB-41B6-98B4-CE85446BC434}">
      <dsp:nvSpPr>
        <dsp:cNvPr id="0" name=""/>
        <dsp:cNvSpPr/>
      </dsp:nvSpPr>
      <dsp:spPr>
        <a:xfrm>
          <a:off x="0" y="1633338"/>
          <a:ext cx="7498080" cy="8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Медиа поведение ЦА</a:t>
          </a:r>
          <a:endParaRPr lang="ru-RU" sz="3400" kern="1200"/>
        </a:p>
      </dsp:txBody>
      <dsp:txXfrm>
        <a:off x="0" y="1633338"/>
        <a:ext cx="7498080" cy="816669"/>
      </dsp:txXfrm>
    </dsp:sp>
    <dsp:sp modelId="{152B997A-AF11-4F05-BEAE-62E17368C7DB}">
      <dsp:nvSpPr>
        <dsp:cNvPr id="0" name=""/>
        <dsp:cNvSpPr/>
      </dsp:nvSpPr>
      <dsp:spPr>
        <a:xfrm>
          <a:off x="0" y="2450008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826439"/>
              <a:satOff val="-8652"/>
              <a:lumOff val="-372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BD9C4F-CE65-4F9A-80F7-5338EF805F57}">
      <dsp:nvSpPr>
        <dsp:cNvPr id="0" name=""/>
        <dsp:cNvSpPr/>
      </dsp:nvSpPr>
      <dsp:spPr>
        <a:xfrm>
          <a:off x="0" y="2450008"/>
          <a:ext cx="7498080" cy="81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Стоимостные показатели</a:t>
          </a:r>
          <a:endParaRPr lang="ru-RU" sz="3400" kern="1200"/>
        </a:p>
      </dsp:txBody>
      <dsp:txXfrm>
        <a:off x="0" y="2450008"/>
        <a:ext cx="7498080" cy="8166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BD28C-A5D3-4919-B842-87CF01CE0949}">
      <dsp:nvSpPr>
        <dsp:cNvPr id="0" name=""/>
        <dsp:cNvSpPr/>
      </dsp:nvSpPr>
      <dsp:spPr>
        <a:xfrm>
          <a:off x="0" y="8586"/>
          <a:ext cx="8322128" cy="43296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Основные этапы медиапланирования</a:t>
          </a:r>
          <a:endParaRPr lang="ru-RU" sz="4500" kern="1200" dirty="0"/>
        </a:p>
      </dsp:txBody>
      <dsp:txXfrm>
        <a:off x="211355" y="219941"/>
        <a:ext cx="7899418" cy="39069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AFA6-8322-4F01-9579-AE0FA2DD6995}">
      <dsp:nvSpPr>
        <dsp:cNvPr id="0" name=""/>
        <dsp:cNvSpPr/>
      </dsp:nvSpPr>
      <dsp:spPr>
        <a:xfrm>
          <a:off x="6527" y="1270840"/>
          <a:ext cx="1866066" cy="2354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выборе </a:t>
          </a:r>
          <a:r>
            <a:rPr lang="ru-RU" sz="1600" kern="1200" dirty="0" err="1" smtClean="0"/>
            <a:t>рекламоносителя</a:t>
          </a:r>
          <a:r>
            <a:rPr lang="ru-RU" sz="1600" kern="1200" dirty="0" smtClean="0"/>
            <a:t> необходимо учитывать следующие показатели:</a:t>
          </a:r>
          <a:endParaRPr lang="ru-RU" sz="1600" kern="1200" dirty="0"/>
        </a:p>
      </dsp:txBody>
      <dsp:txXfrm>
        <a:off x="61182" y="1325495"/>
        <a:ext cx="1756756" cy="2245552"/>
      </dsp:txXfrm>
    </dsp:sp>
    <dsp:sp modelId="{A4783D72-9C79-4E77-B37D-E0D7F7B1E803}">
      <dsp:nvSpPr>
        <dsp:cNvPr id="0" name=""/>
        <dsp:cNvSpPr/>
      </dsp:nvSpPr>
      <dsp:spPr>
        <a:xfrm rot="16817300">
          <a:off x="1064092" y="1471721"/>
          <a:ext cx="1968597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968597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999176" y="1430584"/>
        <a:ext cx="98429" cy="98429"/>
      </dsp:txXfrm>
    </dsp:sp>
    <dsp:sp modelId="{F192BB9A-83BC-441C-8A50-529B95E2B5B3}">
      <dsp:nvSpPr>
        <dsp:cNvPr id="0" name=""/>
        <dsp:cNvSpPr/>
      </dsp:nvSpPr>
      <dsp:spPr>
        <a:xfrm>
          <a:off x="2224189" y="225655"/>
          <a:ext cx="6451450" cy="571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охват потенциальных покупателей избирательность аудитории , географическая гибкость, ротация аудитории;</a:t>
          </a:r>
          <a:endParaRPr lang="ru-RU" sz="1600" kern="1200" dirty="0"/>
        </a:p>
      </dsp:txBody>
      <dsp:txXfrm>
        <a:off x="2240923" y="242389"/>
        <a:ext cx="6417982" cy="537874"/>
      </dsp:txXfrm>
    </dsp:sp>
    <dsp:sp modelId="{FA9E4CA1-47EC-44FF-AAAA-00342336A515}">
      <dsp:nvSpPr>
        <dsp:cNvPr id="0" name=""/>
        <dsp:cNvSpPr/>
      </dsp:nvSpPr>
      <dsp:spPr>
        <a:xfrm rot="17017620">
          <a:off x="1302221" y="1715028"/>
          <a:ext cx="1492340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492340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11083" y="1685797"/>
        <a:ext cx="74617" cy="74617"/>
      </dsp:txXfrm>
    </dsp:sp>
    <dsp:sp modelId="{7730B7F6-81C9-4435-8F98-A1725B2F03F0}">
      <dsp:nvSpPr>
        <dsp:cNvPr id="0" name=""/>
        <dsp:cNvSpPr/>
      </dsp:nvSpPr>
      <dsp:spPr>
        <a:xfrm>
          <a:off x="2224189" y="862921"/>
          <a:ext cx="6451450" cy="270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необходимой частоты;</a:t>
          </a:r>
          <a:endParaRPr lang="ru-RU" sz="1600" kern="1200" dirty="0"/>
        </a:p>
      </dsp:txBody>
      <dsp:txXfrm>
        <a:off x="2232098" y="870830"/>
        <a:ext cx="6435632" cy="254220"/>
      </dsp:txXfrm>
    </dsp:sp>
    <dsp:sp modelId="{6ABB4C3D-9D3E-41D6-95C1-982A65D4AA65}">
      <dsp:nvSpPr>
        <dsp:cNvPr id="0" name=""/>
        <dsp:cNvSpPr/>
      </dsp:nvSpPr>
      <dsp:spPr>
        <a:xfrm rot="17331222">
          <a:off x="1504383" y="1925373"/>
          <a:ext cx="1088016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088016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1191" y="1906251"/>
        <a:ext cx="54400" cy="54400"/>
      </dsp:txXfrm>
    </dsp:sp>
    <dsp:sp modelId="{6C346A72-557D-4314-B3D2-8492353234F6}">
      <dsp:nvSpPr>
        <dsp:cNvPr id="0" name=""/>
        <dsp:cNvSpPr/>
      </dsp:nvSpPr>
      <dsp:spPr>
        <a:xfrm>
          <a:off x="2224189" y="1198884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скорость аккумулирования целевой аудитории;</a:t>
          </a:r>
          <a:endParaRPr lang="ru-RU" sz="1600" kern="1200"/>
        </a:p>
      </dsp:txBody>
      <dsp:txXfrm>
        <a:off x="2237061" y="1211756"/>
        <a:ext cx="6425706" cy="413750"/>
      </dsp:txXfrm>
    </dsp:sp>
    <dsp:sp modelId="{332096CC-E399-412A-9B72-9449CD0449EA}">
      <dsp:nvSpPr>
        <dsp:cNvPr id="0" name=""/>
        <dsp:cNvSpPr/>
      </dsp:nvSpPr>
      <dsp:spPr>
        <a:xfrm rot="18230984">
          <a:off x="1732786" y="2178082"/>
          <a:ext cx="631211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631211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2611" y="2170380"/>
        <a:ext cx="31560" cy="31560"/>
      </dsp:txXfrm>
    </dsp:sp>
    <dsp:sp modelId="{6FB3B3A2-38E1-4BF6-98EB-915901025915}">
      <dsp:nvSpPr>
        <dsp:cNvPr id="0" name=""/>
        <dsp:cNvSpPr/>
      </dsp:nvSpPr>
      <dsp:spPr>
        <a:xfrm>
          <a:off x="2224189" y="1704302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контролируемость демонстрации рекламы;</a:t>
          </a:r>
          <a:endParaRPr lang="ru-RU" sz="1600" kern="1200"/>
        </a:p>
      </dsp:txBody>
      <dsp:txXfrm>
        <a:off x="2237061" y="1717174"/>
        <a:ext cx="6425706" cy="413750"/>
      </dsp:txXfrm>
    </dsp:sp>
    <dsp:sp modelId="{6662E338-482F-4674-986D-35E6A39BE430}">
      <dsp:nvSpPr>
        <dsp:cNvPr id="0" name=""/>
        <dsp:cNvSpPr/>
      </dsp:nvSpPr>
      <dsp:spPr>
        <a:xfrm rot="21416320">
          <a:off x="1872342" y="2430792"/>
          <a:ext cx="352097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352097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9589" y="2430067"/>
        <a:ext cx="17604" cy="17604"/>
      </dsp:txXfrm>
    </dsp:sp>
    <dsp:sp modelId="{1ACF4E6D-360B-422C-A881-C87880FF67A4}">
      <dsp:nvSpPr>
        <dsp:cNvPr id="0" name=""/>
        <dsp:cNvSpPr/>
      </dsp:nvSpPr>
      <dsp:spPr>
        <a:xfrm>
          <a:off x="2224189" y="2209721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качество восприятия информации;</a:t>
          </a:r>
          <a:endParaRPr lang="ru-RU" sz="1600" kern="1200"/>
        </a:p>
      </dsp:txBody>
      <dsp:txXfrm>
        <a:off x="2237061" y="2222593"/>
        <a:ext cx="6425706" cy="413750"/>
      </dsp:txXfrm>
    </dsp:sp>
    <dsp:sp modelId="{84C2161B-7429-45E0-8658-78BD603C3E06}">
      <dsp:nvSpPr>
        <dsp:cNvPr id="0" name=""/>
        <dsp:cNvSpPr/>
      </dsp:nvSpPr>
      <dsp:spPr>
        <a:xfrm rot="3249038">
          <a:off x="1748219" y="2683501"/>
          <a:ext cx="600344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600344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3383" y="2676570"/>
        <a:ext cx="30017" cy="30017"/>
      </dsp:txXfrm>
    </dsp:sp>
    <dsp:sp modelId="{D074E4BA-A7D0-4934-8289-A2B5AB07CDCB}">
      <dsp:nvSpPr>
        <dsp:cNvPr id="0" name=""/>
        <dsp:cNvSpPr/>
      </dsp:nvSpPr>
      <dsp:spPr>
        <a:xfrm>
          <a:off x="2224189" y="2715139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ценность СМИ;</a:t>
          </a:r>
          <a:endParaRPr lang="ru-RU" sz="1600" kern="1200"/>
        </a:p>
      </dsp:txBody>
      <dsp:txXfrm>
        <a:off x="2237061" y="2728011"/>
        <a:ext cx="6425706" cy="413750"/>
      </dsp:txXfrm>
    </dsp:sp>
    <dsp:sp modelId="{20533F98-5E0C-4A82-8124-32998BE26C04}">
      <dsp:nvSpPr>
        <dsp:cNvPr id="0" name=""/>
        <dsp:cNvSpPr/>
      </dsp:nvSpPr>
      <dsp:spPr>
        <a:xfrm rot="4229082">
          <a:off x="1522143" y="2936210"/>
          <a:ext cx="1052496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052496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2079" y="2917976"/>
        <a:ext cx="52624" cy="52624"/>
      </dsp:txXfrm>
    </dsp:sp>
    <dsp:sp modelId="{86082B16-049C-4FC7-9159-5104EE3CC65B}">
      <dsp:nvSpPr>
        <dsp:cNvPr id="0" name=""/>
        <dsp:cNvSpPr/>
      </dsp:nvSpPr>
      <dsp:spPr>
        <a:xfrm>
          <a:off x="2224189" y="3220557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конкурентная политика;</a:t>
          </a:r>
          <a:endParaRPr lang="ru-RU" sz="1600" kern="1200"/>
        </a:p>
      </dsp:txBody>
      <dsp:txXfrm>
        <a:off x="2237061" y="3233429"/>
        <a:ext cx="6425706" cy="413750"/>
      </dsp:txXfrm>
    </dsp:sp>
    <dsp:sp modelId="{097B7562-7852-427B-92E0-3A50A5229C4F}">
      <dsp:nvSpPr>
        <dsp:cNvPr id="0" name=""/>
        <dsp:cNvSpPr/>
      </dsp:nvSpPr>
      <dsp:spPr>
        <a:xfrm rot="4607192">
          <a:off x="1279304" y="3188919"/>
          <a:ext cx="1538174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538174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9937" y="3158543"/>
        <a:ext cx="76908" cy="76908"/>
      </dsp:txXfrm>
    </dsp:sp>
    <dsp:sp modelId="{66449853-DE9C-4CE7-A525-CAD8EF05B41F}">
      <dsp:nvSpPr>
        <dsp:cNvPr id="0" name=""/>
        <dsp:cNvSpPr/>
      </dsp:nvSpPr>
      <dsp:spPr>
        <a:xfrm>
          <a:off x="2224189" y="3725976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правовые ограничения;</a:t>
          </a:r>
          <a:endParaRPr lang="ru-RU" sz="1600" kern="1200"/>
        </a:p>
      </dsp:txBody>
      <dsp:txXfrm>
        <a:off x="2237061" y="3738848"/>
        <a:ext cx="6425706" cy="413750"/>
      </dsp:txXfrm>
    </dsp:sp>
    <dsp:sp modelId="{00F5A909-714D-473E-891D-75A56BA7F4B1}">
      <dsp:nvSpPr>
        <dsp:cNvPr id="0" name=""/>
        <dsp:cNvSpPr/>
      </dsp:nvSpPr>
      <dsp:spPr>
        <a:xfrm rot="4802605">
          <a:off x="1031643" y="3441628"/>
          <a:ext cx="2033496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2033496" y="8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997554" y="3398869"/>
        <a:ext cx="101674" cy="101674"/>
      </dsp:txXfrm>
    </dsp:sp>
    <dsp:sp modelId="{F8A77F70-13D7-41AD-BA36-5100162EC2C1}">
      <dsp:nvSpPr>
        <dsp:cNvPr id="0" name=""/>
        <dsp:cNvSpPr/>
      </dsp:nvSpPr>
      <dsp:spPr>
        <a:xfrm>
          <a:off x="2224189" y="4231394"/>
          <a:ext cx="6451450" cy="43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стоимость размещения рекламы.</a:t>
          </a:r>
          <a:endParaRPr lang="ru-RU" sz="1600" kern="1200" dirty="0"/>
        </a:p>
      </dsp:txBody>
      <dsp:txXfrm>
        <a:off x="2237061" y="4244266"/>
        <a:ext cx="6425706" cy="4137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98A33-FAD3-4D02-8E9F-F64FE97395D4}">
      <dsp:nvSpPr>
        <dsp:cNvPr id="0" name=""/>
        <dsp:cNvSpPr/>
      </dsp:nvSpPr>
      <dsp:spPr>
        <a:xfrm>
          <a:off x="1071403" y="2372211"/>
          <a:ext cx="364355" cy="2242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2242240"/>
              </a:lnTo>
              <a:lnTo>
                <a:pt x="364355" y="22422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96789" y="3436539"/>
        <a:ext cx="113582" cy="113582"/>
      </dsp:txXfrm>
    </dsp:sp>
    <dsp:sp modelId="{DCED14B5-67A5-4D93-B588-6F8B89D5416B}">
      <dsp:nvSpPr>
        <dsp:cNvPr id="0" name=""/>
        <dsp:cNvSpPr/>
      </dsp:nvSpPr>
      <dsp:spPr>
        <a:xfrm>
          <a:off x="1071403" y="2372211"/>
          <a:ext cx="364355" cy="192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1920140"/>
              </a:lnTo>
              <a:lnTo>
                <a:pt x="364355" y="19201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04720" y="3283421"/>
        <a:ext cx="97720" cy="97720"/>
      </dsp:txXfrm>
    </dsp:sp>
    <dsp:sp modelId="{86E6200D-1D35-4AED-BD69-DCD4547565DF}">
      <dsp:nvSpPr>
        <dsp:cNvPr id="0" name=""/>
        <dsp:cNvSpPr/>
      </dsp:nvSpPr>
      <dsp:spPr>
        <a:xfrm>
          <a:off x="1071403" y="2372211"/>
          <a:ext cx="364355" cy="16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1614549"/>
              </a:lnTo>
              <a:lnTo>
                <a:pt x="364355" y="161454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2202" y="3138107"/>
        <a:ext cx="82757" cy="82757"/>
      </dsp:txXfrm>
    </dsp:sp>
    <dsp:sp modelId="{D741BD27-E6C3-4A2B-8D7F-A74E4DE4E446}">
      <dsp:nvSpPr>
        <dsp:cNvPr id="0" name=""/>
        <dsp:cNvSpPr/>
      </dsp:nvSpPr>
      <dsp:spPr>
        <a:xfrm>
          <a:off x="1071403" y="2372211"/>
          <a:ext cx="364355" cy="1308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1308958"/>
              </a:lnTo>
              <a:lnTo>
                <a:pt x="364355" y="130895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9612" y="2992722"/>
        <a:ext cx="67936" cy="67936"/>
      </dsp:txXfrm>
    </dsp:sp>
    <dsp:sp modelId="{3EFD3CE2-FF92-4B2E-AA22-9EE3B572A027}">
      <dsp:nvSpPr>
        <dsp:cNvPr id="0" name=""/>
        <dsp:cNvSpPr/>
      </dsp:nvSpPr>
      <dsp:spPr>
        <a:xfrm>
          <a:off x="1071403" y="2372211"/>
          <a:ext cx="364355" cy="98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986859"/>
              </a:lnTo>
              <a:lnTo>
                <a:pt x="364355" y="98685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27281" y="2839341"/>
        <a:ext cx="52598" cy="52598"/>
      </dsp:txXfrm>
    </dsp:sp>
    <dsp:sp modelId="{E06B62A5-B52C-44FC-8349-C5E913EE8B08}">
      <dsp:nvSpPr>
        <dsp:cNvPr id="0" name=""/>
        <dsp:cNvSpPr/>
      </dsp:nvSpPr>
      <dsp:spPr>
        <a:xfrm>
          <a:off x="1071403" y="2372211"/>
          <a:ext cx="364355" cy="66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664759"/>
              </a:lnTo>
              <a:lnTo>
                <a:pt x="364355" y="66475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4629" y="2685639"/>
        <a:ext cx="37903" cy="37903"/>
      </dsp:txXfrm>
    </dsp:sp>
    <dsp:sp modelId="{66FE040A-3A81-48F0-A1A0-A9438D64F65C}">
      <dsp:nvSpPr>
        <dsp:cNvPr id="0" name=""/>
        <dsp:cNvSpPr/>
      </dsp:nvSpPr>
      <dsp:spPr>
        <a:xfrm>
          <a:off x="1071403" y="2372211"/>
          <a:ext cx="364355" cy="34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77" y="0"/>
              </a:lnTo>
              <a:lnTo>
                <a:pt x="182177" y="342660"/>
              </a:lnTo>
              <a:lnTo>
                <a:pt x="364355" y="34266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1076" y="2531037"/>
        <a:ext cx="25008" cy="25008"/>
      </dsp:txXfrm>
    </dsp:sp>
    <dsp:sp modelId="{E1B38286-A945-4A2B-81C5-84D4F7913F30}">
      <dsp:nvSpPr>
        <dsp:cNvPr id="0" name=""/>
        <dsp:cNvSpPr/>
      </dsp:nvSpPr>
      <dsp:spPr>
        <a:xfrm>
          <a:off x="1071403" y="2326491"/>
          <a:ext cx="364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2177" y="45720"/>
              </a:lnTo>
              <a:lnTo>
                <a:pt x="182177" y="66281"/>
              </a:lnTo>
              <a:lnTo>
                <a:pt x="364355" y="6628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4457" y="2363087"/>
        <a:ext cx="18246" cy="18246"/>
      </dsp:txXfrm>
    </dsp:sp>
    <dsp:sp modelId="{CA24E279-20B0-4A1A-AAE1-B6C9C7175453}">
      <dsp:nvSpPr>
        <dsp:cNvPr id="0" name=""/>
        <dsp:cNvSpPr/>
      </dsp:nvSpPr>
      <dsp:spPr>
        <a:xfrm>
          <a:off x="1071403" y="2070672"/>
          <a:ext cx="364355" cy="301538"/>
        </a:xfrm>
        <a:custGeom>
          <a:avLst/>
          <a:gdLst/>
          <a:ahLst/>
          <a:cxnLst/>
          <a:rect l="0" t="0" r="0" b="0"/>
          <a:pathLst>
            <a:path>
              <a:moveTo>
                <a:pt x="0" y="301538"/>
              </a:moveTo>
              <a:lnTo>
                <a:pt x="182177" y="301538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1757" y="2209618"/>
        <a:ext cx="23647" cy="23647"/>
      </dsp:txXfrm>
    </dsp:sp>
    <dsp:sp modelId="{6CAAE364-11D7-4B63-8FC0-7FC68F408E29}">
      <dsp:nvSpPr>
        <dsp:cNvPr id="0" name=""/>
        <dsp:cNvSpPr/>
      </dsp:nvSpPr>
      <dsp:spPr>
        <a:xfrm>
          <a:off x="1071403" y="1748573"/>
          <a:ext cx="364355" cy="623637"/>
        </a:xfrm>
        <a:custGeom>
          <a:avLst/>
          <a:gdLst/>
          <a:ahLst/>
          <a:cxnLst/>
          <a:rect l="0" t="0" r="0" b="0"/>
          <a:pathLst>
            <a:path>
              <a:moveTo>
                <a:pt x="0" y="623637"/>
              </a:moveTo>
              <a:lnTo>
                <a:pt x="182177" y="623637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5524" y="2042335"/>
        <a:ext cx="36113" cy="36113"/>
      </dsp:txXfrm>
    </dsp:sp>
    <dsp:sp modelId="{AC79A818-773E-4C22-91E9-E7DDD1343720}">
      <dsp:nvSpPr>
        <dsp:cNvPr id="0" name=""/>
        <dsp:cNvSpPr/>
      </dsp:nvSpPr>
      <dsp:spPr>
        <a:xfrm>
          <a:off x="1071403" y="1426474"/>
          <a:ext cx="364355" cy="945736"/>
        </a:xfrm>
        <a:custGeom>
          <a:avLst/>
          <a:gdLst/>
          <a:ahLst/>
          <a:cxnLst/>
          <a:rect l="0" t="0" r="0" b="0"/>
          <a:pathLst>
            <a:path>
              <a:moveTo>
                <a:pt x="0" y="945736"/>
              </a:moveTo>
              <a:lnTo>
                <a:pt x="182177" y="945736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28243" y="1874005"/>
        <a:ext cx="50674" cy="50674"/>
      </dsp:txXfrm>
    </dsp:sp>
    <dsp:sp modelId="{C2E33B59-5878-42A8-91F7-0C7EA951CB2D}">
      <dsp:nvSpPr>
        <dsp:cNvPr id="0" name=""/>
        <dsp:cNvSpPr/>
      </dsp:nvSpPr>
      <dsp:spPr>
        <a:xfrm>
          <a:off x="1071403" y="1104374"/>
          <a:ext cx="364355" cy="1267836"/>
        </a:xfrm>
        <a:custGeom>
          <a:avLst/>
          <a:gdLst/>
          <a:ahLst/>
          <a:cxnLst/>
          <a:rect l="0" t="0" r="0" b="0"/>
          <a:pathLst>
            <a:path>
              <a:moveTo>
                <a:pt x="0" y="1267836"/>
              </a:moveTo>
              <a:lnTo>
                <a:pt x="182177" y="1267836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20602" y="1705314"/>
        <a:ext cx="65957" cy="65957"/>
      </dsp:txXfrm>
    </dsp:sp>
    <dsp:sp modelId="{7BA5F078-6CF6-4A0C-97C7-E25F852D4527}">
      <dsp:nvSpPr>
        <dsp:cNvPr id="0" name=""/>
        <dsp:cNvSpPr/>
      </dsp:nvSpPr>
      <dsp:spPr>
        <a:xfrm>
          <a:off x="1071403" y="782275"/>
          <a:ext cx="364355" cy="1589935"/>
        </a:xfrm>
        <a:custGeom>
          <a:avLst/>
          <a:gdLst/>
          <a:ahLst/>
          <a:cxnLst/>
          <a:rect l="0" t="0" r="0" b="0"/>
          <a:pathLst>
            <a:path>
              <a:moveTo>
                <a:pt x="0" y="1589935"/>
              </a:moveTo>
              <a:lnTo>
                <a:pt x="182177" y="1589935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2802" y="1536464"/>
        <a:ext cx="81557" cy="81557"/>
      </dsp:txXfrm>
    </dsp:sp>
    <dsp:sp modelId="{022594C4-E780-4420-A388-62A53B7AA7AE}">
      <dsp:nvSpPr>
        <dsp:cNvPr id="0" name=""/>
        <dsp:cNvSpPr/>
      </dsp:nvSpPr>
      <dsp:spPr>
        <a:xfrm>
          <a:off x="1071403" y="460175"/>
          <a:ext cx="364355" cy="1912035"/>
        </a:xfrm>
        <a:custGeom>
          <a:avLst/>
          <a:gdLst/>
          <a:ahLst/>
          <a:cxnLst/>
          <a:rect l="0" t="0" r="0" b="0"/>
          <a:pathLst>
            <a:path>
              <a:moveTo>
                <a:pt x="0" y="1912035"/>
              </a:moveTo>
              <a:lnTo>
                <a:pt x="182177" y="1912035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04919" y="1367532"/>
        <a:ext cx="97322" cy="97322"/>
      </dsp:txXfrm>
    </dsp:sp>
    <dsp:sp modelId="{FDABF54B-F591-4D88-B3EB-B7BF5D4DA354}">
      <dsp:nvSpPr>
        <dsp:cNvPr id="0" name=""/>
        <dsp:cNvSpPr/>
      </dsp:nvSpPr>
      <dsp:spPr>
        <a:xfrm>
          <a:off x="1071403" y="138076"/>
          <a:ext cx="364355" cy="2234134"/>
        </a:xfrm>
        <a:custGeom>
          <a:avLst/>
          <a:gdLst/>
          <a:ahLst/>
          <a:cxnLst/>
          <a:rect l="0" t="0" r="0" b="0"/>
          <a:pathLst>
            <a:path>
              <a:moveTo>
                <a:pt x="0" y="2234134"/>
              </a:moveTo>
              <a:lnTo>
                <a:pt x="182177" y="2234134"/>
              </a:lnTo>
              <a:lnTo>
                <a:pt x="182177" y="0"/>
              </a:lnTo>
              <a:lnTo>
                <a:pt x="36435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96989" y="1198552"/>
        <a:ext cx="113182" cy="113182"/>
      </dsp:txXfrm>
    </dsp:sp>
    <dsp:sp modelId="{28F13A86-97CF-414E-B1D0-C2F0DEB8988C}">
      <dsp:nvSpPr>
        <dsp:cNvPr id="0" name=""/>
        <dsp:cNvSpPr/>
      </dsp:nvSpPr>
      <dsp:spPr>
        <a:xfrm rot="16200000">
          <a:off x="-1836509" y="1836509"/>
          <a:ext cx="4744422" cy="1071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 выборе </a:t>
          </a:r>
          <a:r>
            <a:rPr lang="ru-RU" sz="2300" kern="1200" dirty="0" err="1" smtClean="0"/>
            <a:t>рекламоносителя</a:t>
          </a:r>
          <a:r>
            <a:rPr lang="ru-RU" sz="2300" kern="1200" dirty="0" smtClean="0"/>
            <a:t> можно прибегнуть к следующему перечню:</a:t>
          </a:r>
          <a:endParaRPr lang="ru-RU" sz="2300" kern="1200" dirty="0"/>
        </a:p>
      </dsp:txBody>
      <dsp:txXfrm>
        <a:off x="-1836509" y="1836509"/>
        <a:ext cx="4744422" cy="1071403"/>
      </dsp:txXfrm>
    </dsp:sp>
    <dsp:sp modelId="{FB57E074-8A54-476F-AB52-7555A0D16363}">
      <dsp:nvSpPr>
        <dsp:cNvPr id="0" name=""/>
        <dsp:cNvSpPr/>
      </dsp:nvSpPr>
      <dsp:spPr>
        <a:xfrm>
          <a:off x="1435758" y="9236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охват — транснациональный, национальный, региональный, локальный;</a:t>
          </a:r>
          <a:endParaRPr lang="ru-RU" sz="1400" kern="1200" dirty="0"/>
        </a:p>
      </dsp:txBody>
      <dsp:txXfrm>
        <a:off x="1435758" y="9236"/>
        <a:ext cx="6835066" cy="257679"/>
      </dsp:txXfrm>
    </dsp:sp>
    <dsp:sp modelId="{0A610038-E7D0-41F6-8317-3981B60EC2F6}">
      <dsp:nvSpPr>
        <dsp:cNvPr id="0" name=""/>
        <dsp:cNvSpPr/>
      </dsp:nvSpPr>
      <dsp:spPr>
        <a:xfrm>
          <a:off x="1435758" y="331336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избирательность аудитории — низкая, высокая;</a:t>
          </a:r>
          <a:endParaRPr lang="ru-RU" sz="1400" kern="1200"/>
        </a:p>
      </dsp:txBody>
      <dsp:txXfrm>
        <a:off x="1435758" y="331336"/>
        <a:ext cx="6835066" cy="257679"/>
      </dsp:txXfrm>
    </dsp:sp>
    <dsp:sp modelId="{41A0735B-3230-4EB3-872C-4D084D5F14E3}">
      <dsp:nvSpPr>
        <dsp:cNvPr id="0" name=""/>
        <dsp:cNvSpPr/>
      </dsp:nvSpPr>
      <dsp:spPr>
        <a:xfrm>
          <a:off x="1435758" y="653435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географическая гибкость — низкая, высокая;</a:t>
          </a:r>
          <a:endParaRPr lang="ru-RU" sz="1400" kern="1200"/>
        </a:p>
      </dsp:txBody>
      <dsp:txXfrm>
        <a:off x="1435758" y="653435"/>
        <a:ext cx="6835066" cy="257679"/>
      </dsp:txXfrm>
    </dsp:sp>
    <dsp:sp modelId="{4FA27DE7-D1AA-4615-8926-C769BB5DEBD2}">
      <dsp:nvSpPr>
        <dsp:cNvPr id="0" name=""/>
        <dsp:cNvSpPr/>
      </dsp:nvSpPr>
      <dsp:spPr>
        <a:xfrm>
          <a:off x="1435758" y="975534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ротация аудитории — низкая, высокая;</a:t>
          </a:r>
          <a:endParaRPr lang="ru-RU" sz="1400" kern="1200"/>
        </a:p>
      </dsp:txBody>
      <dsp:txXfrm>
        <a:off x="1435758" y="975534"/>
        <a:ext cx="6835066" cy="257679"/>
      </dsp:txXfrm>
    </dsp:sp>
    <dsp:sp modelId="{12C658A7-2ECA-4DE8-843A-49293B193243}">
      <dsp:nvSpPr>
        <dsp:cNvPr id="0" name=""/>
        <dsp:cNvSpPr/>
      </dsp:nvSpPr>
      <dsp:spPr>
        <a:xfrm>
          <a:off x="1435758" y="1297634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время контакта с аудиторией — постоянно, ограниченно;</a:t>
          </a:r>
          <a:endParaRPr lang="ru-RU" sz="1400" kern="1200"/>
        </a:p>
      </dsp:txBody>
      <dsp:txXfrm>
        <a:off x="1435758" y="1297634"/>
        <a:ext cx="6835066" cy="257679"/>
      </dsp:txXfrm>
    </dsp:sp>
    <dsp:sp modelId="{7A5F7056-51CA-41E1-A51B-C97DDD23DC79}">
      <dsp:nvSpPr>
        <dsp:cNvPr id="0" name=""/>
        <dsp:cNvSpPr/>
      </dsp:nvSpPr>
      <dsp:spPr>
        <a:xfrm>
          <a:off x="1435758" y="1619733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скорость аккумулирования целевой аудитории — низкая, высокая;</a:t>
          </a:r>
          <a:endParaRPr lang="ru-RU" sz="1400" kern="1200"/>
        </a:p>
      </dsp:txBody>
      <dsp:txXfrm>
        <a:off x="1435758" y="1619733"/>
        <a:ext cx="6835066" cy="257679"/>
      </dsp:txXfrm>
    </dsp:sp>
    <dsp:sp modelId="{3814B8C3-01F9-448D-BCA0-7C33034A072C}">
      <dsp:nvSpPr>
        <dsp:cNvPr id="0" name=""/>
        <dsp:cNvSpPr/>
      </dsp:nvSpPr>
      <dsp:spPr>
        <a:xfrm>
          <a:off x="1435758" y="1941833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контролируемость демонстрации рекламы — контролируемая, неконтролируемая;</a:t>
          </a:r>
          <a:endParaRPr lang="ru-RU" sz="1400" kern="1200"/>
        </a:p>
      </dsp:txBody>
      <dsp:txXfrm>
        <a:off x="1435758" y="1941833"/>
        <a:ext cx="6835066" cy="257679"/>
      </dsp:txXfrm>
    </dsp:sp>
    <dsp:sp modelId="{A28950F6-604D-4541-B492-0FA5978821CB}">
      <dsp:nvSpPr>
        <dsp:cNvPr id="0" name=""/>
        <dsp:cNvSpPr/>
      </dsp:nvSpPr>
      <dsp:spPr>
        <a:xfrm>
          <a:off x="1435758" y="2263932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качество восприятия информации;</a:t>
          </a:r>
          <a:endParaRPr lang="ru-RU" sz="1400" kern="1200"/>
        </a:p>
      </dsp:txBody>
      <dsp:txXfrm>
        <a:off x="1435758" y="2263932"/>
        <a:ext cx="6835066" cy="257679"/>
      </dsp:txXfrm>
    </dsp:sp>
    <dsp:sp modelId="{4EAB2462-251C-4C79-A64F-26C0596057BF}">
      <dsp:nvSpPr>
        <dsp:cNvPr id="0" name=""/>
        <dsp:cNvSpPr/>
      </dsp:nvSpPr>
      <dsp:spPr>
        <a:xfrm>
          <a:off x="1435758" y="2586031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отношение к рекламе — позитивное, негативное, нейтральное;</a:t>
          </a:r>
          <a:endParaRPr lang="ru-RU" sz="1400" kern="1200"/>
        </a:p>
      </dsp:txBody>
      <dsp:txXfrm>
        <a:off x="1435758" y="2586031"/>
        <a:ext cx="6835066" cy="257679"/>
      </dsp:txXfrm>
    </dsp:sp>
    <dsp:sp modelId="{06567DFF-50EE-413B-99B5-D04E1342AA66}">
      <dsp:nvSpPr>
        <dsp:cNvPr id="0" name=""/>
        <dsp:cNvSpPr/>
      </dsp:nvSpPr>
      <dsp:spPr>
        <a:xfrm>
          <a:off x="1435758" y="2908131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восприятие рекламы — эмоциональное, рациональное;</a:t>
          </a:r>
          <a:endParaRPr lang="ru-RU" sz="1400" kern="1200"/>
        </a:p>
      </dsp:txBody>
      <dsp:txXfrm>
        <a:off x="1435758" y="2908131"/>
        <a:ext cx="6835066" cy="257679"/>
      </dsp:txXfrm>
    </dsp:sp>
    <dsp:sp modelId="{656FFBA3-ADE7-4D9A-91CC-159C4386686E}">
      <dsp:nvSpPr>
        <dsp:cNvPr id="0" name=""/>
        <dsp:cNvSpPr/>
      </dsp:nvSpPr>
      <dsp:spPr>
        <a:xfrm>
          <a:off x="1435758" y="3230230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рекламная «зашумленность» — низкая, высокая;</a:t>
          </a:r>
          <a:endParaRPr lang="ru-RU" sz="1400" kern="1200"/>
        </a:p>
      </dsp:txBody>
      <dsp:txXfrm>
        <a:off x="1435758" y="3230230"/>
        <a:ext cx="6835066" cy="257679"/>
      </dsp:txXfrm>
    </dsp:sp>
    <dsp:sp modelId="{78C0388B-6C8B-40F9-8497-EB91F7D33C7F}">
      <dsp:nvSpPr>
        <dsp:cNvPr id="0" name=""/>
        <dsp:cNvSpPr/>
      </dsp:nvSpPr>
      <dsp:spPr>
        <a:xfrm>
          <a:off x="1435758" y="3552330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конкурентное присутствие — высокое, низкое;</a:t>
          </a:r>
          <a:endParaRPr lang="ru-RU" sz="1400" kern="1200"/>
        </a:p>
      </dsp:txBody>
      <dsp:txXfrm>
        <a:off x="1435758" y="3552330"/>
        <a:ext cx="6835066" cy="257679"/>
      </dsp:txXfrm>
    </dsp:sp>
    <dsp:sp modelId="{C6FD399A-C0A8-47C2-B0B9-1666677A6D3E}">
      <dsp:nvSpPr>
        <dsp:cNvPr id="0" name=""/>
        <dsp:cNvSpPr/>
      </dsp:nvSpPr>
      <dsp:spPr>
        <a:xfrm>
          <a:off x="1435758" y="3874429"/>
          <a:ext cx="6835066" cy="2246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стоимость рекламы — общая стоимость, стоимость контакта с потребителем;</a:t>
          </a:r>
          <a:endParaRPr lang="ru-RU" sz="1400" kern="1200" dirty="0"/>
        </a:p>
      </dsp:txBody>
      <dsp:txXfrm>
        <a:off x="1435758" y="3874429"/>
        <a:ext cx="6835066" cy="224663"/>
      </dsp:txXfrm>
    </dsp:sp>
    <dsp:sp modelId="{038CF40A-3F2D-4BF5-A110-04111B1B7886}">
      <dsp:nvSpPr>
        <dsp:cNvPr id="0" name=""/>
        <dsp:cNvSpPr/>
      </dsp:nvSpPr>
      <dsp:spPr>
        <a:xfrm>
          <a:off x="1435758" y="4163512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стоимость рейтинга;</a:t>
          </a:r>
          <a:endParaRPr lang="ru-RU" sz="1400" kern="1200"/>
        </a:p>
      </dsp:txBody>
      <dsp:txXfrm>
        <a:off x="1435758" y="4163512"/>
        <a:ext cx="6835066" cy="257679"/>
      </dsp:txXfrm>
    </dsp:sp>
    <dsp:sp modelId="{5BF71B14-BE47-4BC2-BCCA-F78D85446FA1}">
      <dsp:nvSpPr>
        <dsp:cNvPr id="0" name=""/>
        <dsp:cNvSpPr/>
      </dsp:nvSpPr>
      <dsp:spPr>
        <a:xfrm>
          <a:off x="1435758" y="4485611"/>
          <a:ext cx="6835066" cy="257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имеющийся опыт эффективности — собственный, других рекламодателей.</a:t>
          </a:r>
          <a:endParaRPr lang="ru-RU" sz="1400" kern="1200"/>
        </a:p>
      </dsp:txBody>
      <dsp:txXfrm>
        <a:off x="1435758" y="4485611"/>
        <a:ext cx="6835066" cy="2576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BD28C-A5D3-4919-B842-87CF01CE0949}">
      <dsp:nvSpPr>
        <dsp:cNvPr id="0" name=""/>
        <dsp:cNvSpPr/>
      </dsp:nvSpPr>
      <dsp:spPr>
        <a:xfrm>
          <a:off x="0" y="72853"/>
          <a:ext cx="8322128" cy="42010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Медиабриф</a:t>
          </a:r>
          <a:r>
            <a:rPr lang="ru-RU" sz="5400" kern="1200" dirty="0" smtClean="0"/>
            <a:t> </a:t>
          </a:r>
          <a:endParaRPr lang="ru-RU" sz="5400" kern="1200" dirty="0"/>
        </a:p>
      </dsp:txBody>
      <dsp:txXfrm>
        <a:off x="205080" y="277933"/>
        <a:ext cx="7911968" cy="3790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060F7-552A-49F8-B6DA-40592F9497A3}">
      <dsp:nvSpPr>
        <dsp:cNvPr id="0" name=""/>
        <dsp:cNvSpPr/>
      </dsp:nvSpPr>
      <dsp:spPr>
        <a:xfrm>
          <a:off x="0" y="1824"/>
          <a:ext cx="74980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BAFAA-4E87-4FDA-9320-40E99599C4B6}">
      <dsp:nvSpPr>
        <dsp:cNvPr id="0" name=""/>
        <dsp:cNvSpPr/>
      </dsp:nvSpPr>
      <dsp:spPr>
        <a:xfrm>
          <a:off x="0" y="1824"/>
          <a:ext cx="7498080" cy="1568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Медиаплан</a:t>
          </a:r>
          <a:r>
            <a:rPr lang="ru-RU" sz="2800" kern="1200" dirty="0" smtClean="0"/>
            <a:t> – это подробная схема размещения рекламы с количественным расчетом основных характеристик кампании.</a:t>
          </a:r>
          <a:endParaRPr lang="ru-RU" sz="2800" kern="1200" dirty="0"/>
        </a:p>
      </dsp:txBody>
      <dsp:txXfrm>
        <a:off x="0" y="1824"/>
        <a:ext cx="7498080" cy="1568705"/>
      </dsp:txXfrm>
    </dsp:sp>
    <dsp:sp modelId="{AA31D2C9-8C9F-4ECD-B328-D6CE89208E58}">
      <dsp:nvSpPr>
        <dsp:cNvPr id="0" name=""/>
        <dsp:cNvSpPr/>
      </dsp:nvSpPr>
      <dsp:spPr>
        <a:xfrm>
          <a:off x="0" y="1570530"/>
          <a:ext cx="7498080" cy="0"/>
        </a:xfrm>
        <a:prstGeom prst="line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B962C-199F-4FBE-8EAD-26025DF3B113}">
      <dsp:nvSpPr>
        <dsp:cNvPr id="0" name=""/>
        <dsp:cNvSpPr/>
      </dsp:nvSpPr>
      <dsp:spPr>
        <a:xfrm>
          <a:off x="0" y="1570530"/>
          <a:ext cx="7490757" cy="217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</a:rPr>
            <a:t>Медианоситель</a:t>
          </a:r>
          <a:r>
            <a:rPr lang="ru-RU" sz="2800" kern="1200" dirty="0" smtClean="0"/>
            <a:t> – это средство массовой информации, в котором можно разместить рекламу (телеканал, радиостанция, печатное издание, щит наружной рекламы, ресурс в Интернете и т.д.).</a:t>
          </a:r>
          <a:endParaRPr lang="ru-RU" sz="2800" kern="1200" dirty="0"/>
        </a:p>
      </dsp:txBody>
      <dsp:txXfrm>
        <a:off x="0" y="1570530"/>
        <a:ext cx="7490757" cy="2172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2D77A-87E4-44CA-BC72-97A948B666B5}">
      <dsp:nvSpPr>
        <dsp:cNvPr id="0" name=""/>
        <dsp:cNvSpPr/>
      </dsp:nvSpPr>
      <dsp:spPr>
        <a:xfrm>
          <a:off x="0" y="2095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0FE98-22A7-4F61-A6D0-250D818E50C7}">
      <dsp:nvSpPr>
        <dsp:cNvPr id="0" name=""/>
        <dsp:cNvSpPr/>
      </dsp:nvSpPr>
      <dsp:spPr>
        <a:xfrm>
          <a:off x="0" y="2095"/>
          <a:ext cx="7498080" cy="125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Затем, в начале ХХ века, появляется радио, а к середине века – телевидение.</a:t>
          </a:r>
          <a:endParaRPr lang="ru-RU" sz="3000" kern="1200" dirty="0"/>
        </a:p>
      </dsp:txBody>
      <dsp:txXfrm>
        <a:off x="0" y="2095"/>
        <a:ext cx="7498080" cy="1252696"/>
      </dsp:txXfrm>
    </dsp:sp>
    <dsp:sp modelId="{DCBFB80B-8417-45A1-B637-3D6B9FCEC1B5}">
      <dsp:nvSpPr>
        <dsp:cNvPr id="0" name=""/>
        <dsp:cNvSpPr/>
      </dsp:nvSpPr>
      <dsp:spPr>
        <a:xfrm>
          <a:off x="0" y="1254792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27BAA-D467-4058-90B9-BE9731756C73}">
      <dsp:nvSpPr>
        <dsp:cNvPr id="0" name=""/>
        <dsp:cNvSpPr/>
      </dsp:nvSpPr>
      <dsp:spPr>
        <a:xfrm>
          <a:off x="0" y="1254792"/>
          <a:ext cx="7490757" cy="246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Стремительный технический прогресс в сфере СМИ резко усложнил для рекламодателя выбор оптимальных схем и форматов для размещения рекламы, и потребовал обращения к профессионалам.</a:t>
          </a:r>
          <a:endParaRPr lang="ru-RU" sz="3000" kern="1200" dirty="0"/>
        </a:p>
      </dsp:txBody>
      <dsp:txXfrm>
        <a:off x="0" y="1254792"/>
        <a:ext cx="7490757" cy="2461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AC439-D0EE-4864-AAA6-3154DAEF2DF9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4FF3F-4EE9-44F0-9C88-A9D8277FB5A8}">
      <dsp:nvSpPr>
        <dsp:cNvPr id="0" name=""/>
        <dsp:cNvSpPr/>
      </dsp:nvSpPr>
      <dsp:spPr>
        <a:xfrm>
          <a:off x="0" y="0"/>
          <a:ext cx="7498080" cy="341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720000"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Медиапланирование и</a:t>
          </a:r>
          <a:br>
            <a:rPr lang="ru-RU" sz="4400" kern="1200" dirty="0" smtClean="0"/>
          </a:br>
          <a:r>
            <a:rPr lang="ru-RU" sz="4400" kern="1200" dirty="0" smtClean="0"/>
            <a:t>исследования медиа возникают в начале </a:t>
          </a:r>
          <a:br>
            <a:rPr lang="ru-RU" sz="4400" kern="1200" dirty="0" smtClean="0"/>
          </a:br>
          <a:r>
            <a:rPr lang="ru-RU" sz="4400" kern="1200" dirty="0" smtClean="0"/>
            <a:t>ХХ века как реакция на</a:t>
          </a:r>
          <a:br>
            <a:rPr lang="ru-RU" sz="4400" kern="1200" dirty="0" smtClean="0"/>
          </a:br>
          <a:r>
            <a:rPr lang="ru-RU" sz="4400" kern="1200" dirty="0" smtClean="0"/>
            <a:t>развитие системы СМИ.</a:t>
          </a:r>
          <a:endParaRPr lang="ru-RU" sz="4400" kern="1200" dirty="0"/>
        </a:p>
      </dsp:txBody>
      <dsp:txXfrm>
        <a:off x="0" y="0"/>
        <a:ext cx="7498080" cy="3410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BD28C-A5D3-4919-B842-87CF01CE0949}">
      <dsp:nvSpPr>
        <dsp:cNvPr id="0" name=""/>
        <dsp:cNvSpPr/>
      </dsp:nvSpPr>
      <dsp:spPr>
        <a:xfrm>
          <a:off x="0" y="288031"/>
          <a:ext cx="8322128" cy="37707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Цели и компоненты</a:t>
          </a:r>
          <a:endParaRPr lang="ru-RU" sz="6500" kern="1200" dirty="0"/>
        </a:p>
      </dsp:txBody>
      <dsp:txXfrm>
        <a:off x="184072" y="472103"/>
        <a:ext cx="7953984" cy="3402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A546-2A52-488B-8E01-553F0B85FA6C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521A3-B54D-4729-88D4-74F40D4A6242}">
      <dsp:nvSpPr>
        <dsp:cNvPr id="0" name=""/>
        <dsp:cNvSpPr/>
      </dsp:nvSpPr>
      <dsp:spPr>
        <a:xfrm>
          <a:off x="0" y="0"/>
          <a:ext cx="7498080" cy="33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720000"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FF0000"/>
              </a:solidFill>
            </a:rPr>
            <a:t>Процесс медиапланирования</a:t>
          </a:r>
          <a:r>
            <a:rPr lang="ru-RU" sz="3000" kern="1200" dirty="0" smtClean="0"/>
            <a:t> — это выбор необходимых рекламных средств (оптимальных каналов коммуникаций), которые будут использованы в ходе рекламной кампании, и разработка оптимального плана их использования. </a:t>
          </a:r>
          <a:endParaRPr lang="ru-RU" sz="3000" kern="1200" dirty="0"/>
        </a:p>
      </dsp:txBody>
      <dsp:txXfrm>
        <a:off x="0" y="0"/>
        <a:ext cx="7498080" cy="33386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0E532-D8E9-4EFC-9FCD-42BB72EC0361}">
      <dsp:nvSpPr>
        <dsp:cNvPr id="0" name=""/>
        <dsp:cNvSpPr/>
      </dsp:nvSpPr>
      <dsp:spPr>
        <a:xfrm>
          <a:off x="0" y="1559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D5286-6512-430E-A80B-95EEF631E500}">
      <dsp:nvSpPr>
        <dsp:cNvPr id="0" name=""/>
        <dsp:cNvSpPr/>
      </dsp:nvSpPr>
      <dsp:spPr>
        <a:xfrm>
          <a:off x="0" y="1559"/>
          <a:ext cx="7498080" cy="106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720000"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1. определение целей</a:t>
          </a:r>
          <a:endParaRPr lang="ru-RU" sz="4200" kern="1200" dirty="0"/>
        </a:p>
      </dsp:txBody>
      <dsp:txXfrm>
        <a:off x="0" y="1559"/>
        <a:ext cx="7498080" cy="1063850"/>
      </dsp:txXfrm>
    </dsp:sp>
    <dsp:sp modelId="{7EF9FC59-27A1-4BDF-8BE0-BA4F2464DCF0}">
      <dsp:nvSpPr>
        <dsp:cNvPr id="0" name=""/>
        <dsp:cNvSpPr/>
      </dsp:nvSpPr>
      <dsp:spPr>
        <a:xfrm>
          <a:off x="0" y="1065409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6C69F-7B0F-40F3-BBB2-19BAEB3ED325}">
      <dsp:nvSpPr>
        <dsp:cNvPr id="0" name=""/>
        <dsp:cNvSpPr/>
      </dsp:nvSpPr>
      <dsp:spPr>
        <a:xfrm>
          <a:off x="0" y="1065409"/>
          <a:ext cx="7498080" cy="106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720000"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2. формирование стратегии</a:t>
          </a:r>
          <a:endParaRPr lang="ru-RU" sz="4200" kern="1200" dirty="0"/>
        </a:p>
      </dsp:txBody>
      <dsp:txXfrm>
        <a:off x="0" y="1065409"/>
        <a:ext cx="7498080" cy="1063850"/>
      </dsp:txXfrm>
    </dsp:sp>
    <dsp:sp modelId="{FEA8E75C-B511-4E79-9E4F-7EBF6ECE86AB}">
      <dsp:nvSpPr>
        <dsp:cNvPr id="0" name=""/>
        <dsp:cNvSpPr/>
      </dsp:nvSpPr>
      <dsp:spPr>
        <a:xfrm>
          <a:off x="0" y="2129260"/>
          <a:ext cx="7498080" cy="0"/>
        </a:xfrm>
        <a:prstGeom prst="lin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40552-8D15-438E-BFDA-3927FB831E22}">
      <dsp:nvSpPr>
        <dsp:cNvPr id="0" name=""/>
        <dsp:cNvSpPr/>
      </dsp:nvSpPr>
      <dsp:spPr>
        <a:xfrm>
          <a:off x="0" y="2129260"/>
          <a:ext cx="7498080" cy="106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720000"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3. выбор тактики</a:t>
          </a:r>
          <a:endParaRPr lang="ru-RU" sz="4200" kern="1200" dirty="0"/>
        </a:p>
      </dsp:txBody>
      <dsp:txXfrm>
        <a:off x="0" y="2129260"/>
        <a:ext cx="7498080" cy="10638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BD28C-A5D3-4919-B842-87CF01CE0949}">
      <dsp:nvSpPr>
        <dsp:cNvPr id="0" name=""/>
        <dsp:cNvSpPr/>
      </dsp:nvSpPr>
      <dsp:spPr>
        <a:xfrm>
          <a:off x="0" y="15248"/>
          <a:ext cx="8322128" cy="43163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Стратегия медиапланирования</a:t>
          </a:r>
          <a:endParaRPr lang="ru-RU" sz="4800" kern="1200" dirty="0"/>
        </a:p>
      </dsp:txBody>
      <dsp:txXfrm>
        <a:off x="210704" y="225952"/>
        <a:ext cx="7900720" cy="3894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4045-E127-4F87-890C-7CA140FD0EE0}">
      <dsp:nvSpPr>
        <dsp:cNvPr id="0" name=""/>
        <dsp:cNvSpPr/>
      </dsp:nvSpPr>
      <dsp:spPr>
        <a:xfrm>
          <a:off x="144019" y="189754"/>
          <a:ext cx="2682038" cy="171589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Стратегия – расширенная программа действий по достижению целей организации, ее главной отличительной чертой является долгосрочность.</a:t>
          </a:r>
          <a:endParaRPr lang="ru-RU" sz="1400" kern="1200" dirty="0"/>
        </a:p>
      </dsp:txBody>
      <dsp:txXfrm>
        <a:off x="194276" y="240011"/>
        <a:ext cx="2581524" cy="1615382"/>
      </dsp:txXfrm>
    </dsp:sp>
    <dsp:sp modelId="{28FB60C5-1BE4-4BD8-A841-8124C05F9036}">
      <dsp:nvSpPr>
        <dsp:cNvPr id="0" name=""/>
        <dsp:cNvSpPr/>
      </dsp:nvSpPr>
      <dsp:spPr>
        <a:xfrm>
          <a:off x="328996" y="2661405"/>
          <a:ext cx="2682038" cy="6004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Факторы оценки ситуации в организации:</a:t>
          </a:r>
          <a:endParaRPr lang="ru-RU" sz="1600" kern="1200"/>
        </a:p>
      </dsp:txBody>
      <dsp:txXfrm>
        <a:off x="346583" y="2678992"/>
        <a:ext cx="2646864" cy="565282"/>
      </dsp:txXfrm>
    </dsp:sp>
    <dsp:sp modelId="{EA70292D-EDF5-484B-9BC0-06BA6DD0A176}">
      <dsp:nvSpPr>
        <dsp:cNvPr id="0" name=""/>
        <dsp:cNvSpPr/>
      </dsp:nvSpPr>
      <dsp:spPr>
        <a:xfrm rot="16699906">
          <a:off x="1909006" y="1675974"/>
          <a:ext cx="2577560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2577560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33347" y="1622017"/>
        <a:ext cx="128878" cy="128878"/>
      </dsp:txXfrm>
    </dsp:sp>
    <dsp:sp modelId="{064F91D3-6100-4A98-A43C-FFFC7C8B5EA2}">
      <dsp:nvSpPr>
        <dsp:cNvPr id="0" name=""/>
        <dsp:cNvSpPr/>
      </dsp:nvSpPr>
      <dsp:spPr>
        <a:xfrm>
          <a:off x="3384536" y="177991"/>
          <a:ext cx="5112407" cy="466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маркетинговые цели компании;</a:t>
          </a:r>
          <a:endParaRPr lang="ru-RU" sz="1800" kern="1200" dirty="0"/>
        </a:p>
      </dsp:txBody>
      <dsp:txXfrm>
        <a:off x="3398201" y="191656"/>
        <a:ext cx="5085077" cy="439242"/>
      </dsp:txXfrm>
    </dsp:sp>
    <dsp:sp modelId="{57F9339B-7DD1-40AE-A178-79C21B2E9E1D}">
      <dsp:nvSpPr>
        <dsp:cNvPr id="0" name=""/>
        <dsp:cNvSpPr/>
      </dsp:nvSpPr>
      <dsp:spPr>
        <a:xfrm rot="16830439">
          <a:off x="2173715" y="1944253"/>
          <a:ext cx="2048140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2048140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146582" y="1903532"/>
        <a:ext cx="102407" cy="102407"/>
      </dsp:txXfrm>
    </dsp:sp>
    <dsp:sp modelId="{329AB258-60D4-4050-9671-9C5650678E7C}">
      <dsp:nvSpPr>
        <dsp:cNvPr id="0" name=""/>
        <dsp:cNvSpPr/>
      </dsp:nvSpPr>
      <dsp:spPr>
        <a:xfrm>
          <a:off x="3384536" y="714550"/>
          <a:ext cx="5112407" cy="466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 характеристики товара;</a:t>
          </a:r>
          <a:endParaRPr lang="ru-RU" sz="1800" kern="1200"/>
        </a:p>
      </dsp:txBody>
      <dsp:txXfrm>
        <a:off x="3398201" y="728215"/>
        <a:ext cx="5085077" cy="439242"/>
      </dsp:txXfrm>
    </dsp:sp>
    <dsp:sp modelId="{CA38B42E-891D-4FCA-A6AD-D0E5F542DC4F}">
      <dsp:nvSpPr>
        <dsp:cNvPr id="0" name=""/>
        <dsp:cNvSpPr/>
      </dsp:nvSpPr>
      <dsp:spPr>
        <a:xfrm rot="17051349">
          <a:off x="2435924" y="2212533"/>
          <a:ext cx="152372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1523723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59692" y="2184921"/>
        <a:ext cx="76186" cy="76186"/>
      </dsp:txXfrm>
    </dsp:sp>
    <dsp:sp modelId="{F6566E93-9D38-49C4-9131-7FC1ADF09A56}">
      <dsp:nvSpPr>
        <dsp:cNvPr id="0" name=""/>
        <dsp:cNvSpPr/>
      </dsp:nvSpPr>
      <dsp:spPr>
        <a:xfrm>
          <a:off x="3384536" y="1251109"/>
          <a:ext cx="5112407" cy="466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3. каналы распределения;</a:t>
          </a:r>
          <a:endParaRPr lang="ru-RU" sz="1800" kern="1200"/>
        </a:p>
      </dsp:txBody>
      <dsp:txXfrm>
        <a:off x="3398201" y="1264774"/>
        <a:ext cx="5085077" cy="439242"/>
      </dsp:txXfrm>
    </dsp:sp>
    <dsp:sp modelId="{63BBFF42-5D04-4AFB-872A-5DDEEDC5D78B}">
      <dsp:nvSpPr>
        <dsp:cNvPr id="0" name=""/>
        <dsp:cNvSpPr/>
      </dsp:nvSpPr>
      <dsp:spPr>
        <a:xfrm rot="17499347">
          <a:off x="2691727" y="2480812"/>
          <a:ext cx="1012116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1012116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2483" y="2465991"/>
        <a:ext cx="50605" cy="50605"/>
      </dsp:txXfrm>
    </dsp:sp>
    <dsp:sp modelId="{7407E372-95A0-4091-9052-235C82FD4D8D}">
      <dsp:nvSpPr>
        <dsp:cNvPr id="0" name=""/>
        <dsp:cNvSpPr/>
      </dsp:nvSpPr>
      <dsp:spPr>
        <a:xfrm>
          <a:off x="3384536" y="1787668"/>
          <a:ext cx="5112407" cy="466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4. ресурсы компании;</a:t>
          </a:r>
          <a:endParaRPr lang="ru-RU" sz="1800" kern="1200"/>
        </a:p>
      </dsp:txBody>
      <dsp:txXfrm>
        <a:off x="3398201" y="1801333"/>
        <a:ext cx="5085077" cy="439242"/>
      </dsp:txXfrm>
    </dsp:sp>
    <dsp:sp modelId="{B6C85F84-B4BB-4F2E-AA19-4E7F6DF7BC53}">
      <dsp:nvSpPr>
        <dsp:cNvPr id="0" name=""/>
        <dsp:cNvSpPr/>
      </dsp:nvSpPr>
      <dsp:spPr>
        <a:xfrm rot="18764708">
          <a:off x="2922642" y="2749092"/>
          <a:ext cx="550287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550287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4028" y="2745816"/>
        <a:ext cx="27514" cy="27514"/>
      </dsp:txXfrm>
    </dsp:sp>
    <dsp:sp modelId="{0F4A9CAE-0F44-4DF2-BEF9-08A54B1AC008}">
      <dsp:nvSpPr>
        <dsp:cNvPr id="0" name=""/>
        <dsp:cNvSpPr/>
      </dsp:nvSpPr>
      <dsp:spPr>
        <a:xfrm>
          <a:off x="3384536" y="2324227"/>
          <a:ext cx="5112407" cy="466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5. рентабельность продукции;</a:t>
          </a:r>
          <a:endParaRPr lang="ru-RU" sz="1800" kern="1200"/>
        </a:p>
      </dsp:txBody>
      <dsp:txXfrm>
        <a:off x="3398201" y="2337892"/>
        <a:ext cx="5085077" cy="439242"/>
      </dsp:txXfrm>
    </dsp:sp>
    <dsp:sp modelId="{F9C68394-C961-4FC8-B374-48636CD44274}">
      <dsp:nvSpPr>
        <dsp:cNvPr id="0" name=""/>
        <dsp:cNvSpPr/>
      </dsp:nvSpPr>
      <dsp:spPr>
        <a:xfrm rot="1701342">
          <a:off x="2985573" y="3051941"/>
          <a:ext cx="424425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424425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7175" y="3051812"/>
        <a:ext cx="21221" cy="21221"/>
      </dsp:txXfrm>
    </dsp:sp>
    <dsp:sp modelId="{9E5024CB-0A19-4C71-8E55-032EBA987867}">
      <dsp:nvSpPr>
        <dsp:cNvPr id="0" name=""/>
        <dsp:cNvSpPr/>
      </dsp:nvSpPr>
      <dsp:spPr>
        <a:xfrm>
          <a:off x="3384536" y="2860786"/>
          <a:ext cx="5112407" cy="6048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стратегия интегрированных маркетинговых</a:t>
          </a:r>
          <a:br>
            <a:rPr lang="ru-RU" sz="1800" kern="1200" dirty="0" smtClean="0"/>
          </a:br>
          <a:r>
            <a:rPr lang="ru-RU" sz="1800" kern="1200" dirty="0" smtClean="0"/>
            <a:t>коммуникаций;</a:t>
          </a:r>
          <a:endParaRPr lang="ru-RU" sz="1800" kern="1200" dirty="0"/>
        </a:p>
      </dsp:txBody>
      <dsp:txXfrm>
        <a:off x="3402251" y="2878501"/>
        <a:ext cx="5076977" cy="569421"/>
      </dsp:txXfrm>
    </dsp:sp>
    <dsp:sp modelId="{4173B7EF-59C2-42C0-921D-23EA291C13A9}">
      <dsp:nvSpPr>
        <dsp:cNvPr id="0" name=""/>
        <dsp:cNvSpPr/>
      </dsp:nvSpPr>
      <dsp:spPr>
        <a:xfrm rot="3910291">
          <a:off x="2753039" y="3354790"/>
          <a:ext cx="88949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889493" y="104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5548" y="3343034"/>
        <a:ext cx="44474" cy="44474"/>
      </dsp:txXfrm>
    </dsp:sp>
    <dsp:sp modelId="{BAECD934-5662-4673-907F-23B74659C8D0}">
      <dsp:nvSpPr>
        <dsp:cNvPr id="0" name=""/>
        <dsp:cNvSpPr/>
      </dsp:nvSpPr>
      <dsp:spPr>
        <a:xfrm>
          <a:off x="3384536" y="3535623"/>
          <a:ext cx="5112407" cy="466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7. целевая аудитория.</a:t>
          </a:r>
          <a:endParaRPr lang="ru-RU" sz="1800" kern="1200" dirty="0"/>
        </a:p>
      </dsp:txBody>
      <dsp:txXfrm>
        <a:off x="3398201" y="3549288"/>
        <a:ext cx="5085077" cy="43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731C7-AB97-46B2-840E-63979E8C487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F817C-12ED-4AC5-AF9C-09BAC7C5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2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3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3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060351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8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8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39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3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5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8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9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9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39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4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39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90"/>
            <a:ext cx="649224" cy="15323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5792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1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3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3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53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8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4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64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58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82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0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5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39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23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284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3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8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39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39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821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654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37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30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98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84" y="-39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14FAA6-6D6E-4072-B3D7-B90D4C87F3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7765B0-B449-4CD7-9B82-7B9B396A4BC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39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37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30" y="15830"/>
            <a:ext cx="1702191" cy="127664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98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84" y="-39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3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E3A6F0-EE90-4DE1-BE1E-7D305E602DE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3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3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EBF0D1-3DA8-44C4-A44A-8C803325DE0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39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1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7E4D63-3FAE-41ED-8077-E737C0CEC47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24.03.2020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9CFCFE-69E6-4385-8E4B-A40CD0A4A196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59782"/>
            <a:ext cx="8443664" cy="1104138"/>
          </a:xfrm>
        </p:spPr>
        <p:txBody>
          <a:bodyPr>
            <a:normAutofit/>
          </a:bodyPr>
          <a:lstStyle/>
          <a:p>
            <a:pPr algn="r"/>
            <a:r>
              <a:rPr lang="ru-RU" sz="6000" dirty="0" err="1" smtClean="0"/>
              <a:t>Медиапланирование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83918"/>
            <a:ext cx="7406640" cy="8103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Определение </a:t>
            </a:r>
            <a:r>
              <a:rPr lang="ru-RU" dirty="0" smtClean="0"/>
              <a:t>понятия.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Основные </a:t>
            </a:r>
            <a:r>
              <a:rPr lang="ru-RU" dirty="0"/>
              <a:t>носители рекламы и их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369774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41"/>
            <a:ext cx="8610160" cy="810399"/>
          </a:xfrm>
        </p:spPr>
        <p:txBody>
          <a:bodyPr>
            <a:normAutofit/>
          </a:bodyPr>
          <a:lstStyle/>
          <a:p>
            <a:r>
              <a:rPr lang="ru-RU" dirty="0"/>
              <a:t>История </a:t>
            </a:r>
            <a:r>
              <a:rPr lang="ru-RU" dirty="0" smtClean="0"/>
              <a:t>медиапланирования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Развитие </a:t>
            </a:r>
            <a:r>
              <a:rPr lang="ru-RU" sz="2400" dirty="0"/>
              <a:t>массовых </a:t>
            </a:r>
            <a:r>
              <a:rPr lang="ru-RU" sz="2400" dirty="0" smtClean="0"/>
              <a:t>СМИ проявлялось </a:t>
            </a:r>
            <a:r>
              <a:rPr lang="ru-RU" sz="2400" dirty="0"/>
              <a:t>в следующих </a:t>
            </a:r>
            <a:r>
              <a:rPr lang="ru-RU" sz="2400" dirty="0" smtClean="0"/>
              <a:t>фо</a:t>
            </a:r>
            <a:r>
              <a:rPr lang="ru-RU" sz="2400" dirty="0"/>
              <a:t>р</a:t>
            </a:r>
            <a:r>
              <a:rPr lang="ru-RU" sz="2400" dirty="0" smtClean="0"/>
              <a:t>мах:</a:t>
            </a:r>
            <a:endParaRPr lang="en-US" sz="2400" dirty="0" smtClean="0"/>
          </a:p>
          <a:p>
            <a:pPr lvl="1"/>
            <a:r>
              <a:rPr lang="ru-RU" sz="1800" dirty="0" smtClean="0"/>
              <a:t>Резкий </a:t>
            </a:r>
            <a:r>
              <a:rPr lang="ru-RU" sz="1800" dirty="0"/>
              <a:t>рост тиражей массовой </a:t>
            </a:r>
            <a:r>
              <a:rPr lang="ru-RU" sz="1800" dirty="0" smtClean="0"/>
              <a:t>прессы.</a:t>
            </a:r>
          </a:p>
          <a:p>
            <a:pPr lvl="1"/>
            <a:r>
              <a:rPr lang="ru-RU" sz="1800" dirty="0" smtClean="0"/>
              <a:t>Рост </a:t>
            </a:r>
            <a:r>
              <a:rPr lang="ru-RU" sz="1800" dirty="0"/>
              <a:t>количества изданий – как газет, так и </a:t>
            </a:r>
            <a:r>
              <a:rPr lang="ru-RU" sz="1800" dirty="0" smtClean="0"/>
              <a:t>журналов, которые </a:t>
            </a:r>
            <a:r>
              <a:rPr lang="ru-RU" sz="1800" dirty="0"/>
              <a:t>начинают конкурировать между </a:t>
            </a:r>
            <a:r>
              <a:rPr lang="ru-RU" sz="1800" dirty="0" smtClean="0"/>
              <a:t>собой.</a:t>
            </a:r>
          </a:p>
          <a:p>
            <a:pPr lvl="1"/>
            <a:r>
              <a:rPr lang="ru-RU" sz="1800" dirty="0" smtClean="0"/>
              <a:t>Изменения </a:t>
            </a:r>
            <a:r>
              <a:rPr lang="ru-RU" sz="1800" dirty="0"/>
              <a:t>в бизнес-модели СМИ: к концу XIX </a:t>
            </a:r>
            <a:r>
              <a:rPr lang="ru-RU" sz="1800" dirty="0" smtClean="0"/>
              <a:t>века более </a:t>
            </a:r>
            <a:r>
              <a:rPr lang="ru-RU" sz="1800" dirty="0"/>
              <a:t>¾ бюджета СМИ составляли доходы </a:t>
            </a:r>
            <a:r>
              <a:rPr lang="ru-RU" sz="1800" dirty="0" smtClean="0"/>
              <a:t>от рекламы.</a:t>
            </a:r>
          </a:p>
          <a:p>
            <a:pPr lvl="1"/>
            <a:r>
              <a:rPr lang="ru-RU" sz="1800" dirty="0" smtClean="0"/>
              <a:t>Реакцией </a:t>
            </a:r>
            <a:r>
              <a:rPr lang="ru-RU" sz="1800" dirty="0"/>
              <a:t>становится появление </a:t>
            </a:r>
            <a:r>
              <a:rPr lang="ru-RU" sz="1800" dirty="0" smtClean="0"/>
              <a:t>сравнительных исследований </a:t>
            </a:r>
            <a:r>
              <a:rPr lang="ru-RU" sz="1800" dirty="0"/>
              <a:t>СМИ и возникновения </a:t>
            </a:r>
            <a:r>
              <a:rPr lang="ru-RU" sz="1800" dirty="0" smtClean="0"/>
              <a:t>социологии СМИ </a:t>
            </a:r>
            <a:r>
              <a:rPr lang="ru-RU" sz="1800" dirty="0"/>
              <a:t>как научного направления.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074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745592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</a:t>
            </a:r>
            <a:r>
              <a:rPr lang="ru-RU" dirty="0" smtClean="0"/>
              <a:t>медиапланирования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793162"/>
              </p:ext>
            </p:extLst>
          </p:nvPr>
        </p:nvGraphicFramePr>
        <p:xfrm>
          <a:off x="1403648" y="1203598"/>
          <a:ext cx="7498080" cy="37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10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745592"/>
          </a:xfrm>
        </p:spPr>
        <p:txBody>
          <a:bodyPr>
            <a:normAutofit fontScale="90000"/>
          </a:bodyPr>
          <a:lstStyle/>
          <a:p>
            <a:r>
              <a:rPr lang="ru-RU" dirty="0"/>
              <a:t>Усложнение рекламного </a:t>
            </a:r>
            <a:r>
              <a:rPr lang="ru-RU" dirty="0" smtClean="0"/>
              <a:t>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8621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Методической реакцией на это усложнение стало</a:t>
            </a:r>
            <a:br>
              <a:rPr lang="ru-RU" dirty="0" smtClean="0"/>
            </a:br>
            <a:r>
              <a:rPr lang="ru-RU" dirty="0" smtClean="0"/>
              <a:t>развитие специальных исследований в области</a:t>
            </a:r>
            <a:br>
              <a:rPr lang="ru-RU" dirty="0" smtClean="0"/>
            </a:br>
            <a:r>
              <a:rPr lang="ru-RU" dirty="0" smtClean="0"/>
              <a:t>психологии восприятия информации и теории</a:t>
            </a:r>
            <a:br>
              <a:rPr lang="ru-RU" dirty="0" smtClean="0"/>
            </a:br>
            <a:r>
              <a:rPr lang="ru-RU" dirty="0" smtClean="0"/>
              <a:t>коммуникации, и появление различных моделей,</a:t>
            </a:r>
            <a:br>
              <a:rPr lang="ru-RU" dirty="0" smtClean="0"/>
            </a:br>
            <a:r>
              <a:rPr lang="ru-RU" dirty="0" smtClean="0"/>
              <a:t>описывающих воздействие СМИ на аудиторию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smtClean="0"/>
              <a:t>Практической реакцией – возникновение и</a:t>
            </a:r>
            <a:br>
              <a:rPr lang="ru-RU" dirty="0" smtClean="0"/>
            </a:br>
            <a:r>
              <a:rPr lang="ru-RU" dirty="0" smtClean="0"/>
              <a:t>развитие различных компаний, специализирующихся как на проведении </a:t>
            </a:r>
            <a:r>
              <a:rPr lang="ru-RU" dirty="0" err="1" smtClean="0"/>
              <a:t>медиаисследований</a:t>
            </a:r>
            <a:r>
              <a:rPr lang="ru-RU" dirty="0" smtClean="0"/>
              <a:t>(</a:t>
            </a:r>
            <a:r>
              <a:rPr lang="ru-RU" dirty="0" err="1" smtClean="0"/>
              <a:t>Nielsen</a:t>
            </a:r>
            <a:r>
              <a:rPr lang="ru-RU" dirty="0" smtClean="0"/>
              <a:t> </a:t>
            </a:r>
            <a:r>
              <a:rPr lang="ru-RU" dirty="0" err="1" smtClean="0"/>
              <a:t>Media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Research</a:t>
            </a:r>
            <a:r>
              <a:rPr lang="ru-RU" dirty="0" smtClean="0"/>
              <a:t>, </a:t>
            </a:r>
            <a:r>
              <a:rPr lang="ru-RU" dirty="0" err="1" smtClean="0"/>
              <a:t>Arbiton</a:t>
            </a:r>
            <a:r>
              <a:rPr lang="ru-RU" dirty="0" smtClean="0"/>
              <a:t> и др.) так и специализированных рекламных агентств.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53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41"/>
            <a:ext cx="8466144" cy="6159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624320"/>
              </p:ext>
            </p:extLst>
          </p:nvPr>
        </p:nvGraphicFramePr>
        <p:xfrm>
          <a:off x="1435608" y="1275606"/>
          <a:ext cx="7498080" cy="341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92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415922"/>
              </p:ext>
            </p:extLst>
          </p:nvPr>
        </p:nvGraphicFramePr>
        <p:xfrm>
          <a:off x="611560" y="339502"/>
          <a:ext cx="8322128" cy="43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1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466144" cy="857250"/>
          </a:xfrm>
        </p:spPr>
        <p:txBody>
          <a:bodyPr/>
          <a:lstStyle/>
          <a:p>
            <a:r>
              <a:rPr lang="ru-RU" dirty="0"/>
              <a:t>Процесс медиапланирования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28894"/>
              </p:ext>
            </p:extLst>
          </p:nvPr>
        </p:nvGraphicFramePr>
        <p:xfrm>
          <a:off x="1435608" y="1347614"/>
          <a:ext cx="7498080" cy="333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77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71550"/>
            <a:ext cx="7498080" cy="391475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Система медиапланирования предполагает получение ответов на следующие вопросы:</a:t>
            </a:r>
          </a:p>
          <a:p>
            <a:pPr lvl="2"/>
            <a:r>
              <a:rPr lang="ru-RU" dirty="0"/>
              <a:t>Сколько человек из целевой аудитории необходимо охватить?</a:t>
            </a:r>
          </a:p>
          <a:p>
            <a:pPr lvl="2"/>
            <a:r>
              <a:rPr lang="ru-RU" dirty="0"/>
              <a:t>В каких СМИ и других конкретных носителях будет размещена реклама?</a:t>
            </a:r>
          </a:p>
          <a:p>
            <a:pPr lvl="2"/>
            <a:r>
              <a:rPr lang="ru-RU" dirty="0"/>
              <a:t>Какова очередность использования рекламных средств?</a:t>
            </a:r>
          </a:p>
          <a:p>
            <a:pPr lvl="2"/>
            <a:r>
              <a:rPr lang="ru-RU" dirty="0"/>
              <a:t>Когда следует запускать рекламу?</a:t>
            </a:r>
          </a:p>
          <a:p>
            <a:pPr lvl="2"/>
            <a:r>
              <a:rPr lang="ru-RU" dirty="0"/>
              <a:t>В течение какого времени она будет передаваться и с какой периодичностью?</a:t>
            </a:r>
          </a:p>
          <a:p>
            <a:pPr lvl="2"/>
            <a:r>
              <a:rPr lang="ru-RU" dirty="0"/>
              <a:t>В каком регионе должна появиться реклама?</a:t>
            </a:r>
          </a:p>
          <a:p>
            <a:pPr lvl="2"/>
            <a:r>
              <a:rPr lang="ru-RU" dirty="0"/>
              <a:t>Какие суммы денег будут потрачены на каждое рекламное средство?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8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82168" cy="857250"/>
          </a:xfrm>
        </p:spPr>
        <p:txBody>
          <a:bodyPr>
            <a:normAutofit/>
          </a:bodyPr>
          <a:lstStyle/>
          <a:p>
            <a:r>
              <a:rPr lang="ru-RU" dirty="0"/>
              <a:t>Компоненты </a:t>
            </a:r>
            <a:r>
              <a:rPr lang="ru-RU" dirty="0" smtClean="0"/>
              <a:t>медиапланирования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406794"/>
              </p:ext>
            </p:extLst>
          </p:nvPr>
        </p:nvGraphicFramePr>
        <p:xfrm>
          <a:off x="1435608" y="1491632"/>
          <a:ext cx="7498080" cy="319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8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20574"/>
            <a:ext cx="8613648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781595"/>
          </a:xfrm>
        </p:spPr>
        <p:txBody>
          <a:bodyPr/>
          <a:lstStyle/>
          <a:p>
            <a:r>
              <a:rPr lang="ru-RU" dirty="0" smtClean="0"/>
              <a:t>Карта стратегических целей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" y="1059582"/>
            <a:ext cx="767184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466144" cy="857250"/>
          </a:xfrm>
        </p:spPr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9622"/>
            <a:ext cx="7498080" cy="360045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Бузина </a:t>
            </a:r>
            <a:r>
              <a:rPr lang="ru-RU" b="1" dirty="0"/>
              <a:t>Т. С. Медиапланирование. Теория и практика: Учебное пособие для студентов </a:t>
            </a:r>
            <a:r>
              <a:rPr lang="ru-RU" b="1" dirty="0" smtClean="0"/>
              <a:t>вузов </a:t>
            </a:r>
            <a:r>
              <a:rPr lang="ru-RU" dirty="0"/>
              <a:t>- Режим доступа: http://znanium.com/catalog/product/872862</a:t>
            </a:r>
          </a:p>
          <a:p>
            <a:r>
              <a:rPr lang="ru-RU" b="1" dirty="0" smtClean="0"/>
              <a:t>Иваницкий</a:t>
            </a:r>
            <a:r>
              <a:rPr lang="ru-RU" b="1" dirty="0"/>
              <a:t>, В. Л. Основы бизнес-моделирования СМИ : учебное пособие для академического </a:t>
            </a:r>
            <a:r>
              <a:rPr lang="ru-RU" b="1" dirty="0" err="1"/>
              <a:t>бакалавриата</a:t>
            </a:r>
            <a:r>
              <a:rPr lang="ru-RU" b="1" dirty="0"/>
              <a:t> </a:t>
            </a:r>
            <a:r>
              <a:rPr lang="ru-RU" dirty="0" smtClean="0"/>
              <a:t>— </a:t>
            </a:r>
            <a:r>
              <a:rPr lang="ru-RU" dirty="0"/>
              <a:t>Режим доступа : www.biblio-online.ru/</a:t>
            </a:r>
            <a:r>
              <a:rPr lang="ru-RU" dirty="0" err="1"/>
              <a:t>book</a:t>
            </a:r>
            <a:r>
              <a:rPr lang="ru-RU" dirty="0"/>
              <a:t>/6A20FC95-893F-4F3E-9751-7FD6828504B6.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53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82168" cy="857250"/>
          </a:xfrm>
        </p:spPr>
        <p:txBody>
          <a:bodyPr/>
          <a:lstStyle/>
          <a:p>
            <a:r>
              <a:rPr lang="ru-RU" dirty="0" smtClean="0"/>
              <a:t>Задачи медиапланирования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" b="10165"/>
          <a:stretch/>
        </p:blipFill>
        <p:spPr>
          <a:xfrm>
            <a:off x="251520" y="1110342"/>
            <a:ext cx="8683961" cy="39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466144" cy="857250"/>
          </a:xfrm>
        </p:spPr>
        <p:txBody>
          <a:bodyPr/>
          <a:lstStyle/>
          <a:p>
            <a:r>
              <a:rPr lang="ru-RU" dirty="0" smtClean="0"/>
              <a:t>Этапы медиапланирования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75606"/>
            <a:ext cx="7498080" cy="36004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Определение </a:t>
            </a:r>
            <a:r>
              <a:rPr lang="ru-RU" sz="1800" b="1" dirty="0"/>
              <a:t>текущего положения </a:t>
            </a:r>
            <a:r>
              <a:rPr lang="ru-RU" sz="1800" dirty="0" smtClean="0"/>
              <a:t>товара </a:t>
            </a:r>
            <a:r>
              <a:rPr lang="ru-RU" sz="1800" dirty="0"/>
              <a:t>или услуги на рынке.</a:t>
            </a:r>
          </a:p>
          <a:p>
            <a:r>
              <a:rPr lang="ru-RU" sz="1800" b="1" dirty="0" smtClean="0"/>
              <a:t>Постановка </a:t>
            </a:r>
            <a:r>
              <a:rPr lang="ru-RU" sz="1800" b="1" dirty="0"/>
              <a:t>целей и задач</a:t>
            </a:r>
            <a:r>
              <a:rPr lang="ru-RU" sz="1800" dirty="0"/>
              <a:t>, которые должна решить коммуникация бренда.</a:t>
            </a:r>
          </a:p>
          <a:p>
            <a:r>
              <a:rPr lang="ru-RU" sz="1800" b="1" dirty="0" smtClean="0"/>
              <a:t>Разработка </a:t>
            </a:r>
            <a:r>
              <a:rPr lang="ru-RU" sz="1800" b="1" dirty="0"/>
              <a:t>медиа стратегии </a:t>
            </a:r>
            <a:r>
              <a:rPr lang="ru-RU" sz="1800" dirty="0"/>
              <a:t>для достижения целей. </a:t>
            </a:r>
            <a:r>
              <a:rPr lang="ru-RU" sz="1800" dirty="0" smtClean="0"/>
              <a:t>Каналы </a:t>
            </a:r>
            <a:r>
              <a:rPr lang="ru-RU" sz="1800" dirty="0"/>
              <a:t>коммуникаций</a:t>
            </a:r>
            <a:r>
              <a:rPr lang="ru-RU" sz="1800" dirty="0" smtClean="0"/>
              <a:t>, </a:t>
            </a:r>
            <a:r>
              <a:rPr lang="ru-RU" sz="1800" dirty="0"/>
              <a:t>период и географию рекламной кампании; охват, частоту, стратегию медиа-размещения, </a:t>
            </a:r>
            <a:r>
              <a:rPr lang="ru-RU" sz="1800" dirty="0" smtClean="0"/>
              <a:t>интенсивность.</a:t>
            </a:r>
            <a:endParaRPr lang="ru-RU" sz="1800" dirty="0"/>
          </a:p>
          <a:p>
            <a:r>
              <a:rPr lang="ru-RU" sz="1800" b="1" dirty="0" smtClean="0"/>
              <a:t>Тактическое </a:t>
            </a:r>
            <a:r>
              <a:rPr lang="ru-RU" sz="1800" b="1" dirty="0" err="1" smtClean="0"/>
              <a:t>медиапланирование</a:t>
            </a:r>
            <a:r>
              <a:rPr lang="ru-RU" sz="1800" dirty="0"/>
              <a:t>: выбор конкретных носителей для рекламного </a:t>
            </a:r>
            <a:r>
              <a:rPr lang="ru-RU" sz="1800" dirty="0" smtClean="0"/>
              <a:t>сообщения, </a:t>
            </a:r>
            <a:r>
              <a:rPr lang="ru-RU" sz="1800" dirty="0"/>
              <a:t>определение формата </a:t>
            </a:r>
            <a:r>
              <a:rPr lang="ru-RU" sz="1800" dirty="0" smtClean="0"/>
              <a:t>размещения, </a:t>
            </a:r>
            <a:r>
              <a:rPr lang="ru-RU" sz="1800" dirty="0"/>
              <a:t>составление графика выхода рекламы — </a:t>
            </a:r>
            <a:r>
              <a:rPr lang="ru-RU" sz="1800" dirty="0" err="1" smtClean="0"/>
              <a:t>медиаплана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 smtClean="0"/>
              <a:t>Определение </a:t>
            </a:r>
            <a:r>
              <a:rPr lang="ru-RU" sz="1800" b="1" dirty="0"/>
              <a:t>процедур контроля и оценки эффективности </a:t>
            </a:r>
            <a:r>
              <a:rPr lang="ru-RU" sz="1800" dirty="0"/>
              <a:t>медиа </a:t>
            </a:r>
            <a:r>
              <a:rPr lang="ru-RU" sz="1800" dirty="0" smtClean="0"/>
              <a:t>планирования.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0323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857250"/>
          </a:xfrm>
        </p:spPr>
        <p:txBody>
          <a:bodyPr/>
          <a:lstStyle/>
          <a:p>
            <a:r>
              <a:rPr lang="ru-RU" dirty="0" smtClean="0"/>
              <a:t>Этапы медиапланирования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60313"/>
            <a:ext cx="7748143" cy="39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99477"/>
              </p:ext>
            </p:extLst>
          </p:nvPr>
        </p:nvGraphicFramePr>
        <p:xfrm>
          <a:off x="611560" y="339502"/>
          <a:ext cx="8322128" cy="43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48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5979"/>
            <a:ext cx="8394136" cy="680784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Стратегия </a:t>
            </a:r>
            <a:r>
              <a:rPr lang="ru-RU" dirty="0" smtClean="0"/>
              <a:t>медиапланирования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Выбор </a:t>
            </a:r>
            <a:r>
              <a:rPr lang="ru-RU" dirty="0"/>
              <a:t>конкретных медиа должен </a:t>
            </a:r>
            <a:r>
              <a:rPr lang="ru-RU" dirty="0" smtClean="0"/>
              <a:t>учитывать</a:t>
            </a:r>
          </a:p>
          <a:p>
            <a:pPr lvl="1"/>
            <a:r>
              <a:rPr lang="ru-RU" dirty="0" smtClean="0"/>
              <a:t>Характеристики </a:t>
            </a:r>
            <a:r>
              <a:rPr lang="ru-RU" dirty="0"/>
              <a:t>самих </a:t>
            </a:r>
            <a:r>
              <a:rPr lang="ru-RU" dirty="0" smtClean="0"/>
              <a:t>медиа</a:t>
            </a:r>
          </a:p>
          <a:p>
            <a:pPr lvl="1"/>
            <a:r>
              <a:rPr lang="ru-RU" dirty="0" smtClean="0"/>
              <a:t>Рекламные задачи</a:t>
            </a:r>
          </a:p>
          <a:p>
            <a:pPr lvl="1"/>
            <a:r>
              <a:rPr lang="ru-RU" dirty="0" smtClean="0"/>
              <a:t>Целевая аудитория</a:t>
            </a:r>
          </a:p>
          <a:p>
            <a:pPr lvl="1"/>
            <a:r>
              <a:rPr lang="ru-RU" dirty="0" smtClean="0"/>
              <a:t>Продолжительность кампании</a:t>
            </a:r>
          </a:p>
          <a:p>
            <a:pPr lvl="1"/>
            <a:r>
              <a:rPr lang="ru-RU" dirty="0" smtClean="0"/>
              <a:t>География кампании</a:t>
            </a:r>
          </a:p>
          <a:p>
            <a:pPr lvl="1"/>
            <a:r>
              <a:rPr lang="ru-RU" dirty="0" smtClean="0"/>
              <a:t>Бюджет</a:t>
            </a:r>
          </a:p>
          <a:p>
            <a:pPr lvl="1"/>
            <a:r>
              <a:rPr lang="ru-RU" dirty="0" smtClean="0"/>
              <a:t>Законодательство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82168" cy="857250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</a:t>
            </a:r>
            <a:r>
              <a:rPr lang="ru-RU" dirty="0" smtClean="0"/>
              <a:t>стратегии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151825"/>
              </p:ext>
            </p:extLst>
          </p:nvPr>
        </p:nvGraphicFramePr>
        <p:xfrm>
          <a:off x="107504" y="1085850"/>
          <a:ext cx="8826184" cy="400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904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857250"/>
          </a:xfrm>
        </p:spPr>
        <p:txBody>
          <a:bodyPr>
            <a:normAutofit/>
          </a:bodyPr>
          <a:lstStyle/>
          <a:p>
            <a:r>
              <a:rPr lang="ru-RU" dirty="0"/>
              <a:t>Выбор </a:t>
            </a:r>
            <a:r>
              <a:rPr lang="ru-RU" dirty="0" smtClean="0"/>
              <a:t>тактики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9341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Тактика подчиняется стратегии; представляет собой конкретные краткосрочные цели.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Основной задачей оперативного медиапланирования является </a:t>
            </a:r>
            <a:r>
              <a:rPr lang="ru-RU" b="1" dirty="0" smtClean="0"/>
              <a:t>выбор необходимых </a:t>
            </a:r>
            <a:r>
              <a:rPr lang="ru-RU" b="1" dirty="0"/>
              <a:t>и максимально эффективных СМИ</a:t>
            </a:r>
            <a:r>
              <a:rPr lang="ru-RU" dirty="0"/>
              <a:t> в </a:t>
            </a:r>
            <a:r>
              <a:rPr lang="ru-RU" dirty="0" smtClean="0"/>
              <a:t>данный конкретный </a:t>
            </a:r>
            <a:r>
              <a:rPr lang="ru-RU" dirty="0"/>
              <a:t>период </a:t>
            </a:r>
            <a:r>
              <a:rPr lang="ru-RU" dirty="0" smtClean="0"/>
              <a:t>времени.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Компоненты </a:t>
            </a:r>
            <a:r>
              <a:rPr lang="ru-RU" dirty="0"/>
              <a:t>разработки </a:t>
            </a:r>
            <a:r>
              <a:rPr lang="ru-RU" dirty="0" smtClean="0"/>
              <a:t>тактических мероприятий: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Оценка СМИ;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Выбор СМИ;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Определение </a:t>
            </a:r>
            <a:r>
              <a:rPr lang="ru-RU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12937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108991"/>
              </p:ext>
            </p:extLst>
          </p:nvPr>
        </p:nvGraphicFramePr>
        <p:xfrm>
          <a:off x="1435608" y="1085850"/>
          <a:ext cx="7498080" cy="393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756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3" y="51470"/>
            <a:ext cx="91435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2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>
            <a:normAutofit/>
          </a:bodyPr>
          <a:lstStyle/>
          <a:p>
            <a:r>
              <a:rPr lang="ru-RU" sz="4000" dirty="0"/>
              <a:t>Анализ ситуации (до планирования</a:t>
            </a:r>
            <a:r>
              <a:rPr lang="ru-RU" sz="4000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626171"/>
              </p:ext>
            </p:extLst>
          </p:nvPr>
        </p:nvGraphicFramePr>
        <p:xfrm>
          <a:off x="1331640" y="1275606"/>
          <a:ext cx="760204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1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/>
          <a:lstStyle/>
          <a:p>
            <a:r>
              <a:rPr lang="ru-RU" dirty="0" smtClean="0"/>
              <a:t>Перечень </a:t>
            </a:r>
            <a:r>
              <a:rPr lang="ru-RU" dirty="0" err="1" smtClean="0"/>
              <a:t>интернет-ресурсов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9622"/>
            <a:ext cx="3744416" cy="360045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/>
              <a:t>http://www.</a:t>
            </a:r>
            <a:r>
              <a:rPr lang="en-US" sz="2000" dirty="0"/>
              <a:t>GRP</a:t>
            </a:r>
            <a:r>
              <a:rPr lang="ru-RU" sz="2000" dirty="0"/>
              <a:t>.</a:t>
            </a:r>
            <a:r>
              <a:rPr lang="ru-RU" sz="2000" dirty="0" err="1"/>
              <a:t>ru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://www.</a:t>
            </a:r>
            <a:r>
              <a:rPr lang="en-US" sz="2000" dirty="0" err="1"/>
              <a:t>mediaplan</a:t>
            </a:r>
            <a:r>
              <a:rPr lang="ru-RU" sz="2000" dirty="0"/>
              <a:t>.</a:t>
            </a:r>
            <a:r>
              <a:rPr lang="ru-RU" sz="2000" dirty="0" err="1"/>
              <a:t>ru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://www.</a:t>
            </a:r>
            <a:r>
              <a:rPr lang="en-US" sz="2000" dirty="0"/>
              <a:t>media</a:t>
            </a:r>
            <a:r>
              <a:rPr lang="ru-RU" sz="2000" dirty="0"/>
              <a:t>-</a:t>
            </a:r>
            <a:r>
              <a:rPr lang="en-US" sz="2000" dirty="0"/>
              <a:t>planning</a:t>
            </a:r>
            <a:r>
              <a:rPr lang="ru-RU" sz="2000" dirty="0"/>
              <a:t>.</a:t>
            </a:r>
            <a:r>
              <a:rPr lang="ru-RU" sz="2000" dirty="0" err="1"/>
              <a:t>ru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://www.</a:t>
            </a:r>
            <a:r>
              <a:rPr lang="en-US" sz="2000" dirty="0" err="1"/>
              <a:t>tns</a:t>
            </a:r>
            <a:r>
              <a:rPr lang="ru-RU" sz="2000" dirty="0"/>
              <a:t>-</a:t>
            </a:r>
            <a:r>
              <a:rPr lang="en-US" sz="2000" dirty="0"/>
              <a:t>global</a:t>
            </a:r>
            <a:r>
              <a:rPr lang="ru-RU" sz="2000" dirty="0"/>
              <a:t>.</a:t>
            </a:r>
            <a:r>
              <a:rPr lang="ru-RU" sz="2000" dirty="0" err="1"/>
              <a:t>ru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</a:t>
            </a:r>
            <a:r>
              <a:rPr lang="en-US" sz="2000" dirty="0"/>
              <a:t>www</a:t>
            </a:r>
            <a:r>
              <a:rPr lang="ru-RU" sz="2000" dirty="0"/>
              <a:t>.</a:t>
            </a:r>
            <a:r>
              <a:rPr lang="en-US" sz="2000" dirty="0" err="1"/>
              <a:t>comcon</a:t>
            </a:r>
            <a:r>
              <a:rPr lang="ru-RU" sz="2000" dirty="0"/>
              <a:t>-2.ru</a:t>
            </a:r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</a:t>
            </a:r>
            <a:r>
              <a:rPr lang="en-US" sz="2000" dirty="0" err="1"/>
              <a:t>rmh</a:t>
            </a:r>
            <a:r>
              <a:rPr lang="ru-RU" sz="2000" dirty="0"/>
              <a:t>.</a:t>
            </a:r>
            <a:r>
              <a:rPr lang="ru-RU" sz="2000" dirty="0" err="1"/>
              <a:t>ru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</a:t>
            </a:r>
            <a:r>
              <a:rPr lang="en-US" sz="2000" dirty="0"/>
              <a:t>www</a:t>
            </a:r>
            <a:r>
              <a:rPr lang="ru-RU" sz="2000" dirty="0"/>
              <a:t>.</a:t>
            </a:r>
            <a:r>
              <a:rPr lang="en-US" sz="2000" dirty="0" err="1"/>
              <a:t>mediakomitet</a:t>
            </a:r>
            <a:r>
              <a:rPr lang="ru-RU" sz="2000" dirty="0"/>
              <a:t>.</a:t>
            </a:r>
            <a:r>
              <a:rPr lang="ru-RU" sz="2000" dirty="0" err="1"/>
              <a:t>ru</a:t>
            </a: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http</a:t>
            </a:r>
            <a:r>
              <a:rPr lang="ru-RU" sz="2000" dirty="0"/>
              <a:t>://www.</a:t>
            </a:r>
            <a:r>
              <a:rPr lang="en-US" sz="2000" dirty="0" err="1"/>
              <a:t>gipp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53136" y="1419693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http://www.</a:t>
            </a:r>
            <a:r>
              <a:rPr lang="en-US" sz="2400" dirty="0" err="1"/>
              <a:t>radioportal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endParaRPr lang="ru-RU" sz="2400" dirty="0"/>
          </a:p>
          <a:p>
            <a:r>
              <a:rPr lang="ru-RU" sz="2400" dirty="0" smtClean="0"/>
              <a:t>http</a:t>
            </a:r>
            <a:r>
              <a:rPr lang="ru-RU" sz="2400" dirty="0"/>
              <a:t>://www.</a:t>
            </a:r>
            <a:r>
              <a:rPr lang="en-US" sz="2400" dirty="0" err="1"/>
              <a:t>radiostation</a:t>
            </a:r>
            <a:r>
              <a:rPr lang="ru-RU" sz="2400" dirty="0"/>
              <a:t>.</a:t>
            </a:r>
            <a:r>
              <a:rPr lang="ru-RU" sz="2400" dirty="0" err="1"/>
              <a:t>ru</a:t>
            </a:r>
            <a:endParaRPr lang="ru-RU" sz="2400" dirty="0"/>
          </a:p>
          <a:p>
            <a:r>
              <a:rPr lang="ru-RU" sz="2400" dirty="0" smtClean="0"/>
              <a:t>http</a:t>
            </a:r>
            <a:r>
              <a:rPr lang="ru-RU" sz="2400" dirty="0"/>
              <a:t>://www.</a:t>
            </a:r>
            <a:r>
              <a:rPr lang="en-US" sz="2400" dirty="0" err="1"/>
              <a:t>promosite</a:t>
            </a:r>
            <a:r>
              <a:rPr lang="ru-RU" sz="2400" dirty="0"/>
              <a:t>.</a:t>
            </a:r>
            <a:r>
              <a:rPr lang="ru-RU" sz="2400" dirty="0" err="1"/>
              <a:t>ru</a:t>
            </a:r>
            <a:endParaRPr lang="ru-RU" sz="2400" dirty="0"/>
          </a:p>
          <a:p>
            <a:r>
              <a:rPr lang="ru-RU" sz="2400" dirty="0" smtClean="0"/>
              <a:t>http</a:t>
            </a:r>
            <a:r>
              <a:rPr lang="ru-RU" sz="2400" dirty="0"/>
              <a:t>://</a:t>
            </a:r>
            <a:r>
              <a:rPr lang="en-US" sz="2400" dirty="0"/>
              <a:t>outdoor</a:t>
            </a:r>
            <a:r>
              <a:rPr lang="ru-RU" sz="2400" dirty="0"/>
              <a:t>-</a:t>
            </a:r>
            <a:r>
              <a:rPr lang="en-US" sz="2400" dirty="0"/>
              <a:t>ad</a:t>
            </a:r>
            <a:r>
              <a:rPr lang="ru-RU" sz="2400" dirty="0"/>
              <a:t>.</a:t>
            </a:r>
            <a:r>
              <a:rPr lang="en-US" sz="2400" dirty="0" err="1"/>
              <a:t>rus</a:t>
            </a:r>
            <a:r>
              <a:rPr lang="ru-RU" sz="2400" dirty="0"/>
              <a:t>.</a:t>
            </a:r>
            <a:r>
              <a:rPr lang="en-US" sz="2400" dirty="0"/>
              <a:t>net</a:t>
            </a:r>
            <a:endParaRPr lang="ru-RU" sz="2400" dirty="0"/>
          </a:p>
          <a:p>
            <a:r>
              <a:rPr lang="ru-RU" sz="2400" dirty="0" smtClean="0"/>
              <a:t>http</a:t>
            </a:r>
            <a:r>
              <a:rPr lang="ru-RU" sz="2400" dirty="0"/>
              <a:t>://www.</a:t>
            </a:r>
            <a:r>
              <a:rPr lang="en-US" sz="2400" dirty="0" err="1"/>
              <a:t>outdoormedia</a:t>
            </a:r>
            <a:r>
              <a:rPr lang="ru-RU" sz="2400" dirty="0"/>
              <a:t>.</a:t>
            </a:r>
            <a:r>
              <a:rPr lang="ru-RU" sz="2400" dirty="0" err="1"/>
              <a:t>ru</a:t>
            </a:r>
            <a:endParaRPr lang="ru-RU" sz="2400" dirty="0"/>
          </a:p>
          <a:p>
            <a:r>
              <a:rPr lang="en-US" sz="2400" dirty="0" smtClean="0"/>
              <a:t>http</a:t>
            </a:r>
            <a:r>
              <a:rPr lang="ru-RU" sz="2400" dirty="0"/>
              <a:t>://</a:t>
            </a:r>
            <a:r>
              <a:rPr lang="en-US" sz="2400" dirty="0"/>
              <a:t>www</a:t>
            </a:r>
            <a:r>
              <a:rPr lang="ru-RU" sz="2400" dirty="0"/>
              <a:t>.</a:t>
            </a:r>
            <a:r>
              <a:rPr lang="en-US" sz="2400" dirty="0" err="1"/>
              <a:t>sostav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endParaRPr lang="ru-RU" sz="2400" dirty="0"/>
          </a:p>
          <a:p>
            <a:r>
              <a:rPr lang="en-US" sz="2400" dirty="0" smtClean="0"/>
              <a:t>http</a:t>
            </a:r>
            <a:r>
              <a:rPr lang="ru-RU" sz="2400" dirty="0"/>
              <a:t>://</a:t>
            </a:r>
            <a:r>
              <a:rPr lang="en-US" sz="2400" dirty="0"/>
              <a:t>www</a:t>
            </a:r>
            <a:r>
              <a:rPr lang="ru-RU" sz="2400" dirty="0"/>
              <a:t>.</a:t>
            </a:r>
            <a:r>
              <a:rPr lang="en-US" sz="2400" dirty="0" err="1"/>
              <a:t>rwr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endParaRPr lang="ru-RU" sz="2400" dirty="0"/>
          </a:p>
          <a:p>
            <a:r>
              <a:rPr lang="en-US" sz="2400" dirty="0" smtClean="0"/>
              <a:t>http</a:t>
            </a:r>
            <a:r>
              <a:rPr lang="ru-RU" sz="2400" dirty="0"/>
              <a:t>://</a:t>
            </a:r>
            <a:r>
              <a:rPr lang="en-US" sz="2400" dirty="0"/>
              <a:t>www</a:t>
            </a:r>
            <a:r>
              <a:rPr lang="ru-RU" sz="2400" dirty="0"/>
              <a:t>.</a:t>
            </a:r>
            <a:r>
              <a:rPr lang="en-US" sz="2400" dirty="0" err="1"/>
              <a:t>advertology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04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5979"/>
            <a:ext cx="8394136" cy="857250"/>
          </a:xfrm>
        </p:spPr>
        <p:txBody>
          <a:bodyPr>
            <a:normAutofit/>
          </a:bodyPr>
          <a:lstStyle/>
          <a:p>
            <a:r>
              <a:rPr lang="ru-RU" sz="4000" dirty="0"/>
              <a:t>Информация, которую мы </a:t>
            </a:r>
            <a:r>
              <a:rPr lang="ru-RU" sz="4000" dirty="0" smtClean="0"/>
              <a:t>получаем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654276"/>
              </p:ext>
            </p:extLst>
          </p:nvPr>
        </p:nvGraphicFramePr>
        <p:xfrm>
          <a:off x="1435608" y="1275606"/>
          <a:ext cx="7498080" cy="341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39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709587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каком направлении двигаемся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327475"/>
              </p:ext>
            </p:extLst>
          </p:nvPr>
        </p:nvGraphicFramePr>
        <p:xfrm>
          <a:off x="1435608" y="1085850"/>
          <a:ext cx="7498080" cy="393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59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85725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Медиапланирование и </a:t>
            </a:r>
            <a:r>
              <a:rPr lang="ru-RU" sz="4000" dirty="0" smtClean="0"/>
              <a:t>бюджетирование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85850"/>
            <a:ext cx="7818072" cy="40061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Планирование </a:t>
            </a:r>
            <a:r>
              <a:rPr lang="ru-RU" sz="2400" b="1" dirty="0">
                <a:solidFill>
                  <a:srgbClr val="FF0000"/>
                </a:solidFill>
              </a:rPr>
              <a:t>от задач (</a:t>
            </a:r>
            <a:r>
              <a:rPr lang="ru-RU" sz="2400" b="1" dirty="0" err="1">
                <a:solidFill>
                  <a:srgbClr val="FF0000"/>
                </a:solidFill>
              </a:rPr>
              <a:t>task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led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plan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ru-RU" sz="2000" dirty="0" smtClean="0"/>
              <a:t>Набор </a:t>
            </a:r>
            <a:r>
              <a:rPr lang="ru-RU" sz="2000" dirty="0"/>
              <a:t>носителей и объем рекламы на каждом из них определяется исходя </a:t>
            </a:r>
            <a:r>
              <a:rPr lang="ru-RU" sz="2000" dirty="0" smtClean="0"/>
              <a:t>из решения </a:t>
            </a:r>
            <a:r>
              <a:rPr lang="ru-RU" sz="2000" dirty="0"/>
              <a:t>стоящих медиа-задач. </a:t>
            </a:r>
            <a:endParaRPr lang="ru-RU" sz="2000" dirty="0" smtClean="0"/>
          </a:p>
          <a:p>
            <a:pPr lvl="1"/>
            <a:r>
              <a:rPr lang="ru-RU" sz="2000" dirty="0" smtClean="0"/>
              <a:t>После </a:t>
            </a:r>
            <a:r>
              <a:rPr lang="ru-RU" sz="2000" dirty="0"/>
              <a:t>проведения тактического планирования</a:t>
            </a:r>
            <a:br>
              <a:rPr lang="ru-RU" sz="2000" dirty="0"/>
            </a:br>
            <a:r>
              <a:rPr lang="ru-RU" sz="2000" dirty="0"/>
              <a:t>формируются детальные </a:t>
            </a:r>
            <a:r>
              <a:rPr lang="ru-RU" sz="2000" dirty="0" err="1"/>
              <a:t>медиапланы</a:t>
            </a:r>
            <a:r>
              <a:rPr lang="ru-RU" sz="2000" dirty="0"/>
              <a:t> по каждому из носителей, и тем </a:t>
            </a:r>
            <a:r>
              <a:rPr lang="ru-RU" sz="2000" dirty="0" smtClean="0"/>
              <a:t>самым определяется </a:t>
            </a:r>
            <a:r>
              <a:rPr lang="ru-RU" sz="2000" dirty="0"/>
              <a:t>и общий бюджет кампании. </a:t>
            </a:r>
            <a:endParaRPr lang="ru-RU" sz="2000" dirty="0" smtClean="0"/>
          </a:p>
          <a:p>
            <a:pPr lvl="1"/>
            <a:r>
              <a:rPr lang="ru-RU" sz="2000" dirty="0" smtClean="0"/>
              <a:t>Если </a:t>
            </a:r>
            <a:r>
              <a:rPr lang="ru-RU" sz="2000" dirty="0"/>
              <a:t>он оказывается приемлем </a:t>
            </a:r>
            <a:r>
              <a:rPr lang="ru-RU" sz="2000" dirty="0" smtClean="0"/>
              <a:t>для клиента</a:t>
            </a:r>
            <a:r>
              <a:rPr lang="ru-RU" sz="2000" dirty="0"/>
              <a:t>, то процесс планирования завершается. </a:t>
            </a:r>
            <a:endParaRPr lang="ru-RU" sz="2000" dirty="0" smtClean="0"/>
          </a:p>
          <a:p>
            <a:pPr lvl="1"/>
            <a:r>
              <a:rPr lang="ru-RU" sz="2000" dirty="0" smtClean="0"/>
              <a:t>Если </a:t>
            </a:r>
            <a:r>
              <a:rPr lang="ru-RU" sz="2000" dirty="0"/>
              <a:t>же бюджет выходит </a:t>
            </a:r>
            <a:r>
              <a:rPr lang="ru-RU" sz="2000" dirty="0" smtClean="0"/>
              <a:t>за возможные </a:t>
            </a:r>
            <a:r>
              <a:rPr lang="ru-RU" sz="2000" dirty="0"/>
              <a:t>рамки – в силу вступает следующий сценарий </a:t>
            </a:r>
            <a:r>
              <a:rPr lang="ru-RU" sz="2000" dirty="0" smtClean="0"/>
              <a:t>планирования</a:t>
            </a:r>
            <a:r>
              <a:rPr lang="ru-RU" sz="2000" dirty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795546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Планирование от бюджета (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budget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led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plan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03598"/>
            <a:ext cx="7498080" cy="3482702"/>
          </a:xfrm>
        </p:spPr>
        <p:txBody>
          <a:bodyPr>
            <a:noAutofit/>
          </a:bodyPr>
          <a:lstStyle/>
          <a:p>
            <a:pPr lvl="1"/>
            <a:r>
              <a:rPr lang="ru-RU" sz="1800" dirty="0" smtClean="0"/>
              <a:t>В </a:t>
            </a:r>
            <a:r>
              <a:rPr lang="ru-RU" sz="1800" dirty="0"/>
              <a:t>этом случае, проведя предварительный анализ, необходимо </a:t>
            </a:r>
            <a:r>
              <a:rPr lang="ru-RU" sz="1800" dirty="0" smtClean="0"/>
              <a:t>сориентировать клиента</a:t>
            </a:r>
            <a:r>
              <a:rPr lang="ru-RU" sz="1800" dirty="0"/>
              <a:t>, на какие уровни воздействия на ЦА он может выйти с </a:t>
            </a:r>
            <a:r>
              <a:rPr lang="ru-RU" sz="1800" dirty="0" smtClean="0"/>
              <a:t>имеющимся бюджетом</a:t>
            </a:r>
            <a:r>
              <a:rPr lang="ru-RU" sz="1800" dirty="0"/>
              <a:t>, и, соответственно, понять, достаточно ли этого для </a:t>
            </a:r>
            <a:r>
              <a:rPr lang="ru-RU" sz="1800" dirty="0" smtClean="0"/>
              <a:t>решения коммуникативных </a:t>
            </a:r>
            <a:r>
              <a:rPr lang="ru-RU" sz="1800" dirty="0"/>
              <a:t>задач. </a:t>
            </a:r>
            <a:endParaRPr lang="ru-RU" sz="1800" dirty="0" smtClean="0"/>
          </a:p>
          <a:p>
            <a:pPr lvl="1"/>
            <a:r>
              <a:rPr lang="ru-RU" sz="1800" dirty="0" smtClean="0"/>
              <a:t>В </a:t>
            </a:r>
            <a:r>
              <a:rPr lang="ru-RU" sz="1800" dirty="0"/>
              <a:t>зависимости от ситуации бывает необходимо </a:t>
            </a:r>
            <a:r>
              <a:rPr lang="ru-RU" sz="1800" dirty="0" smtClean="0"/>
              <a:t>или пересматривать </a:t>
            </a:r>
            <a:r>
              <a:rPr lang="ru-RU" sz="1800" dirty="0"/>
              <a:t>стоящие цели, или принципиально менять </a:t>
            </a:r>
            <a:r>
              <a:rPr lang="ru-RU" sz="1800" dirty="0" smtClean="0"/>
              <a:t>стратегию коммуникаций</a:t>
            </a:r>
            <a:r>
              <a:rPr lang="ru-RU" sz="1800" dirty="0"/>
              <a:t>. </a:t>
            </a:r>
            <a:endParaRPr lang="ru-RU" sz="1800" dirty="0" smtClean="0"/>
          </a:p>
          <a:p>
            <a:pPr lvl="1"/>
            <a:r>
              <a:rPr lang="ru-RU" sz="1800" dirty="0" smtClean="0"/>
              <a:t>Возможен </a:t>
            </a:r>
            <a:r>
              <a:rPr lang="ru-RU" sz="1800" dirty="0"/>
              <a:t>и вариант, когда кампанию вообще лучше отложить</a:t>
            </a:r>
            <a:br>
              <a:rPr lang="ru-RU" sz="1800" dirty="0"/>
            </a:br>
            <a:r>
              <a:rPr lang="ru-RU" sz="1800" dirty="0"/>
              <a:t>до «лучших времен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2166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Определение графика рекламной </a:t>
            </a:r>
            <a:r>
              <a:rPr lang="ru-RU" sz="3200" dirty="0" smtClean="0"/>
              <a:t>кампании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23360"/>
              </p:ext>
            </p:extLst>
          </p:nvPr>
        </p:nvGraphicFramePr>
        <p:xfrm>
          <a:off x="1435608" y="1419622"/>
          <a:ext cx="7498080" cy="326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846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36"/>
            <a:ext cx="7998602" cy="5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7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9723"/>
              </p:ext>
            </p:extLst>
          </p:nvPr>
        </p:nvGraphicFramePr>
        <p:xfrm>
          <a:off x="611560" y="339502"/>
          <a:ext cx="8322128" cy="43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804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1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7494"/>
            <a:ext cx="749808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>
                <a:solidFill>
                  <a:srgbClr val="FF0000"/>
                </a:solidFill>
              </a:rPr>
              <a:t>При разработке </a:t>
            </a:r>
            <a:r>
              <a:rPr lang="ru-RU" sz="3400" b="1" dirty="0" err="1">
                <a:solidFill>
                  <a:srgbClr val="FF0000"/>
                </a:solidFill>
              </a:rPr>
              <a:t>медиаплана</a:t>
            </a:r>
            <a:r>
              <a:rPr lang="ru-RU" sz="3400" b="1" dirty="0">
                <a:solidFill>
                  <a:srgbClr val="FF0000"/>
                </a:solidFill>
              </a:rPr>
              <a:t> решают задачи, направленные на выполнение поставленных целей:</a:t>
            </a:r>
          </a:p>
          <a:p>
            <a:pPr lvl="1"/>
            <a:r>
              <a:rPr lang="ru-RU" sz="3400" dirty="0"/>
              <a:t>Выбирают носитель, место и время размещения </a:t>
            </a:r>
            <a:r>
              <a:rPr lang="ru-RU" sz="3400" dirty="0" smtClean="0"/>
              <a:t>рекламы</a:t>
            </a:r>
          </a:p>
          <a:p>
            <a:pPr lvl="2"/>
            <a:r>
              <a:rPr lang="ru-RU" sz="2600" dirty="0" smtClean="0"/>
              <a:t>В </a:t>
            </a:r>
            <a:r>
              <a:rPr lang="ru-RU" sz="2600" dirty="0"/>
              <a:t>качестве носителя могут выступать и традиционные </a:t>
            </a:r>
            <a:r>
              <a:rPr lang="ru-RU" sz="2600" dirty="0" smtClean="0"/>
              <a:t>средства массовой </a:t>
            </a:r>
            <a:r>
              <a:rPr lang="ru-RU" sz="2600" dirty="0"/>
              <a:t>информации, и такие </a:t>
            </a:r>
            <a:r>
              <a:rPr lang="ru-RU" sz="2600" dirty="0" err="1"/>
              <a:t>рекламоносители</a:t>
            </a:r>
            <a:r>
              <a:rPr lang="ru-RU" sz="2600" dirty="0"/>
              <a:t>, как транзитная реклама, Интернет и т. </a:t>
            </a:r>
            <a:r>
              <a:rPr lang="ru-RU" sz="2600" dirty="0" smtClean="0"/>
              <a:t>д.</a:t>
            </a:r>
          </a:p>
          <a:p>
            <a:pPr lvl="2"/>
            <a:r>
              <a:rPr lang="ru-RU" sz="2600" dirty="0" smtClean="0"/>
              <a:t>Место размещения </a:t>
            </a:r>
            <a:r>
              <a:rPr lang="ru-RU" sz="2600" dirty="0"/>
              <a:t>рекламы: на телевидении и радио — в </a:t>
            </a:r>
            <a:r>
              <a:rPr lang="ru-RU" sz="2600" dirty="0" smtClean="0"/>
              <a:t>передаче или </a:t>
            </a:r>
            <a:r>
              <a:rPr lang="ru-RU" sz="2600" dirty="0"/>
              <a:t>в рекламном блоке между передачами; в прессе — </a:t>
            </a:r>
            <a:r>
              <a:rPr lang="ru-RU" sz="2600" dirty="0" smtClean="0"/>
              <a:t>на тематической </a:t>
            </a:r>
            <a:r>
              <a:rPr lang="ru-RU" sz="2600" dirty="0"/>
              <a:t>или какой-то определенной странице, среди редакционных материалов или в рекламном блоке и т. </a:t>
            </a:r>
            <a:r>
              <a:rPr lang="ru-RU" sz="2600" dirty="0" smtClean="0"/>
              <a:t>д.</a:t>
            </a:r>
          </a:p>
          <a:p>
            <a:pPr lvl="1"/>
            <a:r>
              <a:rPr lang="ru-RU" sz="3400" dirty="0" smtClean="0"/>
              <a:t>Важно </a:t>
            </a:r>
            <a:r>
              <a:rPr lang="ru-RU" sz="3400" dirty="0"/>
              <a:t>определить и размер рекламы. На телевидении и </a:t>
            </a:r>
            <a:r>
              <a:rPr lang="ru-RU" sz="3400" dirty="0" smtClean="0"/>
              <a:t>радио он </a:t>
            </a:r>
            <a:r>
              <a:rPr lang="ru-RU" sz="3400" dirty="0"/>
              <a:t>обычно измеряется в секундах, в прессе — в частях </a:t>
            </a:r>
            <a:r>
              <a:rPr lang="ru-RU" sz="3400" dirty="0" smtClean="0"/>
              <a:t>полосы или </a:t>
            </a:r>
            <a:r>
              <a:rPr lang="ru-RU" sz="3400" dirty="0"/>
              <a:t>в модулях определенного </a:t>
            </a:r>
            <a:r>
              <a:rPr lang="ru-RU" sz="3400" dirty="0" smtClean="0"/>
              <a:t>размера.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995830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83518"/>
            <a:ext cx="7498080" cy="45365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Место</a:t>
            </a:r>
            <a:r>
              <a:rPr lang="ru-RU" sz="2000" dirty="0"/>
              <a:t>, размер, время, число повторов, интенсивность</a:t>
            </a:r>
            <a:br>
              <a:rPr lang="ru-RU" sz="2000" dirty="0"/>
            </a:br>
            <a:r>
              <a:rPr lang="ru-RU" sz="2000" dirty="0"/>
              <a:t>публикаций рекламы в конкретных носителях</a:t>
            </a:r>
            <a:br>
              <a:rPr lang="ru-RU" sz="2000" dirty="0"/>
            </a:br>
            <a:r>
              <a:rPr lang="ru-RU" sz="2000" dirty="0"/>
              <a:t>определяют отдельно, так как подходы к достижению</a:t>
            </a:r>
            <a:br>
              <a:rPr lang="ru-RU" sz="2000" dirty="0"/>
            </a:br>
            <a:r>
              <a:rPr lang="ru-RU" sz="2000" dirty="0"/>
              <a:t>аудитории у каждого носителя </a:t>
            </a:r>
            <a:r>
              <a:rPr lang="ru-RU" sz="2000" dirty="0" smtClean="0"/>
              <a:t>специфичны.</a:t>
            </a:r>
          </a:p>
          <a:p>
            <a:pPr lvl="1"/>
            <a:r>
              <a:rPr lang="ru-RU" sz="2000" dirty="0" smtClean="0"/>
              <a:t>На </a:t>
            </a:r>
            <a:r>
              <a:rPr lang="ru-RU" sz="2000" dirty="0"/>
              <a:t>основе выбранных параметров составляют график</a:t>
            </a:r>
            <a:br>
              <a:rPr lang="ru-RU" sz="2000" dirty="0"/>
            </a:br>
            <a:r>
              <a:rPr lang="ru-RU" sz="2000" dirty="0"/>
              <a:t>размещения рекламы: указывают точные даты, а на</a:t>
            </a:r>
            <a:br>
              <a:rPr lang="ru-RU" sz="2000" dirty="0"/>
            </a:br>
            <a:r>
              <a:rPr lang="ru-RU" sz="2000" dirty="0"/>
              <a:t>телевидении и радио — также часы, </a:t>
            </a:r>
            <a:r>
              <a:rPr lang="ru-RU" sz="2000" dirty="0" smtClean="0"/>
              <a:t>минуты.</a:t>
            </a:r>
          </a:p>
          <a:p>
            <a:pPr lvl="1"/>
            <a:r>
              <a:rPr lang="ru-RU" sz="2000" dirty="0" smtClean="0"/>
              <a:t>Соответственно </a:t>
            </a:r>
            <a:r>
              <a:rPr lang="ru-RU" sz="2000" dirty="0"/>
              <a:t>для каждого носителя выстраивают</a:t>
            </a:r>
            <a:br>
              <a:rPr lang="ru-RU" sz="2000" dirty="0"/>
            </a:br>
            <a:r>
              <a:rPr lang="ru-RU" sz="2000" dirty="0"/>
              <a:t>отдельный график размещения </a:t>
            </a:r>
            <a:r>
              <a:rPr lang="ru-RU" sz="2000" dirty="0" smtClean="0"/>
              <a:t>рекламы.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медиаплан могут входить несколько документов,</a:t>
            </a:r>
            <a:br>
              <a:rPr lang="ru-RU" sz="2000" dirty="0"/>
            </a:br>
            <a:r>
              <a:rPr lang="ru-RU" sz="2000" dirty="0"/>
              <a:t>таких как бриф, обоснование </a:t>
            </a:r>
            <a:r>
              <a:rPr lang="ru-RU" sz="2000" dirty="0" err="1"/>
              <a:t>медиастратегии</a:t>
            </a:r>
            <a:r>
              <a:rPr lang="ru-RU" sz="2000" dirty="0"/>
              <a:t>, график,</a:t>
            </a:r>
            <a:br>
              <a:rPr lang="ru-RU" sz="2000" dirty="0"/>
            </a:br>
            <a:r>
              <a:rPr lang="ru-RU" sz="2000" dirty="0"/>
              <a:t>блок-схема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945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9622"/>
            <a:ext cx="7498080" cy="3600450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Определение.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История медиапланирования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Цели и компоненты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Основные этапы </a:t>
            </a:r>
            <a:r>
              <a:rPr lang="ru-RU" dirty="0" smtClean="0"/>
              <a:t>медиапланирования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/>
              <a:t>Основные количественные характеристики </a:t>
            </a:r>
            <a:r>
              <a:rPr lang="ru-RU" dirty="0" err="1"/>
              <a:t>медиаплана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/>
              <a:t>Формирование стратегии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/>
              <a:t>Разработка рекламной кампании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/>
              <a:t>Медиабриф</a:t>
            </a:r>
            <a:r>
              <a:rPr lang="ru-RU" dirty="0"/>
              <a:t> 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903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52462"/>
              </p:ext>
            </p:extLst>
          </p:nvPr>
        </p:nvGraphicFramePr>
        <p:xfrm>
          <a:off x="251520" y="195486"/>
          <a:ext cx="86821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315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873115"/>
              </p:ext>
            </p:extLst>
          </p:nvPr>
        </p:nvGraphicFramePr>
        <p:xfrm>
          <a:off x="467544" y="267494"/>
          <a:ext cx="84661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403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7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4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179519" y="123478"/>
            <a:ext cx="8807329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5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b="6031"/>
          <a:stretch/>
        </p:blipFill>
        <p:spPr>
          <a:xfrm>
            <a:off x="261806" y="2"/>
            <a:ext cx="8670213" cy="49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0"/>
          <a:stretch/>
        </p:blipFill>
        <p:spPr>
          <a:xfrm>
            <a:off x="457200" y="0"/>
            <a:ext cx="74280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0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55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857250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83397"/>
              </p:ext>
            </p:extLst>
          </p:nvPr>
        </p:nvGraphicFramePr>
        <p:xfrm>
          <a:off x="1403648" y="1347614"/>
          <a:ext cx="749808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230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250120" cy="857250"/>
          </a:xfrm>
        </p:spPr>
        <p:txBody>
          <a:bodyPr>
            <a:normAutofit/>
          </a:bodyPr>
          <a:lstStyle/>
          <a:p>
            <a:r>
              <a:rPr lang="ru-RU" dirty="0"/>
              <a:t>Создание </a:t>
            </a:r>
            <a:r>
              <a:rPr lang="ru-RU" dirty="0" smtClean="0"/>
              <a:t>блок-схемы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93417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/>
              <a:t>• </a:t>
            </a:r>
            <a:r>
              <a:rPr lang="ru-RU" dirty="0"/>
              <a:t>названия носителей;</a:t>
            </a:r>
            <a:br>
              <a:rPr lang="ru-RU" dirty="0"/>
            </a:br>
            <a:r>
              <a:rPr lang="ru-RU" dirty="0"/>
              <a:t>• численность целевой аудитории;</a:t>
            </a:r>
            <a:br>
              <a:rPr lang="ru-RU" dirty="0"/>
            </a:br>
            <a:r>
              <a:rPr lang="ru-RU" dirty="0"/>
              <a:t>• график размещения по датам;</a:t>
            </a:r>
            <a:br>
              <a:rPr lang="ru-RU" dirty="0"/>
            </a:br>
            <a:r>
              <a:rPr lang="ru-RU" dirty="0"/>
              <a:t>• график размещения по дням недели;</a:t>
            </a:r>
            <a:br>
              <a:rPr lang="ru-RU" dirty="0"/>
            </a:br>
            <a:r>
              <a:rPr lang="ru-RU" dirty="0"/>
              <a:t>• график размещения по времени суток;</a:t>
            </a:r>
            <a:br>
              <a:rPr lang="ru-RU" dirty="0"/>
            </a:br>
            <a:r>
              <a:rPr lang="ru-RU" dirty="0"/>
              <a:t>• размер сообщений;</a:t>
            </a:r>
            <a:br>
              <a:rPr lang="ru-RU" dirty="0"/>
            </a:br>
            <a:r>
              <a:rPr lang="ru-RU" dirty="0"/>
              <a:t>• стоимость сообщений;</a:t>
            </a:r>
            <a:br>
              <a:rPr lang="ru-RU" dirty="0"/>
            </a:br>
            <a:r>
              <a:rPr lang="ru-RU" dirty="0"/>
              <a:t>• скидка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293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93417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/>
              <a:t>• </a:t>
            </a:r>
            <a:r>
              <a:rPr lang="ru-RU" dirty="0" smtClean="0"/>
              <a:t>стоимость </a:t>
            </a:r>
            <a:r>
              <a:rPr lang="ru-RU" dirty="0"/>
              <a:t>со скидкой;</a:t>
            </a:r>
            <a:br>
              <a:rPr lang="ru-RU" dirty="0"/>
            </a:br>
            <a:r>
              <a:rPr lang="ru-RU" dirty="0"/>
              <a:t>• общее число сообщений;</a:t>
            </a:r>
            <a:br>
              <a:rPr lang="ru-RU" dirty="0"/>
            </a:br>
            <a:r>
              <a:rPr lang="ru-RU" dirty="0"/>
              <a:t>• общая стоимость кампании;</a:t>
            </a:r>
            <a:br>
              <a:rPr lang="ru-RU" dirty="0"/>
            </a:br>
            <a:r>
              <a:rPr lang="ru-RU" dirty="0"/>
              <a:t>• общее число контактов;</a:t>
            </a:r>
            <a:br>
              <a:rPr lang="ru-RU" dirty="0"/>
            </a:br>
            <a:r>
              <a:rPr lang="ru-RU" dirty="0"/>
              <a:t>• полученный охват;</a:t>
            </a:r>
            <a:br>
              <a:rPr lang="ru-RU" dirty="0"/>
            </a:br>
            <a:r>
              <a:rPr lang="ru-RU" dirty="0"/>
              <a:t>• средняя частота;</a:t>
            </a:r>
            <a:br>
              <a:rPr lang="ru-RU" dirty="0"/>
            </a:br>
            <a:r>
              <a:rPr lang="ru-RU" dirty="0"/>
              <a:t>• стоимость контактов с целевой аудиторией (СРТ);</a:t>
            </a:r>
            <a:br>
              <a:rPr lang="ru-RU" dirty="0"/>
            </a:br>
            <a:r>
              <a:rPr lang="ru-RU" dirty="0"/>
              <a:t>• рейтинг носителей;</a:t>
            </a:r>
            <a:br>
              <a:rPr lang="ru-RU" dirty="0"/>
            </a:br>
            <a:r>
              <a:rPr lang="ru-RU" dirty="0"/>
              <a:t>• рейтинг передачи;</a:t>
            </a:r>
            <a:br>
              <a:rPr lang="ru-RU" dirty="0"/>
            </a:br>
            <a:r>
              <a:rPr lang="ru-RU" dirty="0"/>
              <a:t>• общий совокупный рейтинг (GRP) и т. д.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250120" cy="857250"/>
          </a:xfrm>
        </p:spPr>
        <p:txBody>
          <a:bodyPr>
            <a:normAutofit/>
          </a:bodyPr>
          <a:lstStyle/>
          <a:p>
            <a:r>
              <a:rPr lang="ru-RU" dirty="0"/>
              <a:t>Создание </a:t>
            </a:r>
            <a:r>
              <a:rPr lang="ru-RU" dirty="0" smtClean="0"/>
              <a:t>блок-схемы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76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47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9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00"/>
          <a:stretch/>
        </p:blipFill>
        <p:spPr>
          <a:xfrm>
            <a:off x="293856" y="0"/>
            <a:ext cx="85993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13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190"/>
              </p:ext>
            </p:extLst>
          </p:nvPr>
        </p:nvGraphicFramePr>
        <p:xfrm>
          <a:off x="611560" y="339502"/>
          <a:ext cx="8322128" cy="43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390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466144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Бриф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8621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Бриф </a:t>
            </a:r>
            <a:r>
              <a:rPr lang="ru-RU" dirty="0"/>
              <a:t>(от английского </a:t>
            </a:r>
            <a:r>
              <a:rPr lang="ru-RU" dirty="0" err="1"/>
              <a:t>brief</a:t>
            </a:r>
            <a:r>
              <a:rPr lang="ru-RU" dirty="0"/>
              <a:t>) — небольшая анкета </a:t>
            </a:r>
            <a:r>
              <a:rPr lang="ru-RU" dirty="0" smtClean="0"/>
              <a:t>согласительного</a:t>
            </a:r>
            <a:r>
              <a:rPr lang="en-US" dirty="0" smtClean="0"/>
              <a:t> </a:t>
            </a:r>
            <a:r>
              <a:rPr lang="ru-RU" dirty="0" smtClean="0"/>
              <a:t>плана </a:t>
            </a:r>
            <a:r>
              <a:rPr lang="ru-RU" dirty="0"/>
              <a:t>между клиентом и исполнителем, в которой </a:t>
            </a:r>
            <a:r>
              <a:rPr lang="ru-RU" dirty="0" smtClean="0"/>
              <a:t>закрепляются</a:t>
            </a:r>
            <a:r>
              <a:rPr lang="en-US" dirty="0" smtClean="0"/>
              <a:t> </a:t>
            </a:r>
            <a:r>
              <a:rPr lang="ru-RU" dirty="0" smtClean="0"/>
              <a:t>важные </a:t>
            </a:r>
            <a:r>
              <a:rPr lang="ru-RU" dirty="0"/>
              <a:t>параметры и данные разрабатываемого продукта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ru-RU" dirty="0" smtClean="0"/>
              <a:t>услуги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Бриф </a:t>
            </a:r>
            <a:r>
              <a:rPr lang="ru-RU" dirty="0"/>
              <a:t>по сути является техническим заданием. </a:t>
            </a:r>
            <a:r>
              <a:rPr lang="ru-RU" dirty="0" smtClean="0"/>
              <a:t>Именно</a:t>
            </a:r>
            <a:r>
              <a:rPr lang="en-US" dirty="0" smtClean="0"/>
              <a:t> </a:t>
            </a:r>
            <a:r>
              <a:rPr lang="ru-RU" dirty="0" smtClean="0"/>
              <a:t>благодаря </a:t>
            </a:r>
            <a:r>
              <a:rPr lang="ru-RU" dirty="0"/>
              <a:t>нему исполнителю становятся понятными </a:t>
            </a:r>
            <a:r>
              <a:rPr lang="ru-RU" dirty="0" smtClean="0"/>
              <a:t>исходные</a:t>
            </a:r>
            <a:r>
              <a:rPr lang="en-US" dirty="0" smtClean="0"/>
              <a:t> </a:t>
            </a:r>
            <a:r>
              <a:rPr lang="ru-RU" dirty="0" smtClean="0"/>
              <a:t>данные</a:t>
            </a:r>
            <a:r>
              <a:rPr lang="ru-RU" dirty="0"/>
              <a:t>, в том числе маркетинговые, а также </a:t>
            </a:r>
            <a:r>
              <a:rPr lang="ru-RU" dirty="0" smtClean="0"/>
              <a:t>предпочтения</a:t>
            </a:r>
            <a:r>
              <a:rPr lang="en-US" dirty="0" smtClean="0"/>
              <a:t> </a:t>
            </a:r>
            <a:r>
              <a:rPr lang="ru-RU" dirty="0" smtClean="0"/>
              <a:t>заказчика</a:t>
            </a:r>
            <a:r>
              <a:rPr lang="ru-RU" dirty="0"/>
              <a:t>, что позволяет создать продукт, полностью </a:t>
            </a:r>
            <a:r>
              <a:rPr lang="ru-RU" dirty="0" smtClean="0"/>
              <a:t>отвечающий</a:t>
            </a:r>
            <a:r>
              <a:rPr lang="en-US" dirty="0" smtClean="0"/>
              <a:t> </a:t>
            </a:r>
            <a:r>
              <a:rPr lang="ru-RU" dirty="0" smtClean="0"/>
              <a:t>требованиям </a:t>
            </a:r>
            <a:r>
              <a:rPr lang="ru-RU" dirty="0"/>
              <a:t>рынка, а также целям и задачам, перед </a:t>
            </a:r>
            <a:r>
              <a:rPr lang="ru-RU" dirty="0" smtClean="0"/>
              <a:t>ним</a:t>
            </a:r>
            <a:r>
              <a:rPr lang="en-US" dirty="0" smtClean="0"/>
              <a:t> </a:t>
            </a:r>
            <a:r>
              <a:rPr lang="ru-RU" dirty="0" smtClean="0"/>
              <a:t>поставленным.</a:t>
            </a:r>
            <a:endParaRPr lang="en-US" dirty="0" smtClean="0"/>
          </a:p>
          <a:p>
            <a:r>
              <a:rPr lang="ru-RU" dirty="0" smtClean="0"/>
              <a:t>Бриф </a:t>
            </a:r>
            <a:r>
              <a:rPr lang="ru-RU" dirty="0"/>
              <a:t>– это опросная анкета, дающая исполнителю понять </a:t>
            </a:r>
            <a:r>
              <a:rPr lang="ru-RU" dirty="0" smtClean="0"/>
              <a:t>исходные</a:t>
            </a:r>
            <a:r>
              <a:rPr lang="en-US" dirty="0" smtClean="0"/>
              <a:t> </a:t>
            </a:r>
            <a:r>
              <a:rPr lang="ru-RU" dirty="0" smtClean="0"/>
              <a:t>данные</a:t>
            </a:r>
            <a:r>
              <a:rPr lang="ru-RU" dirty="0"/>
              <a:t>, такие как маркетинговая составляющая, графические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технические </a:t>
            </a:r>
            <a:r>
              <a:rPr lang="ru-RU" dirty="0"/>
              <a:t>аспекты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083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44"/>
            <a:ext cx="8466144" cy="637579"/>
          </a:xfrm>
        </p:spPr>
        <p:txBody>
          <a:bodyPr>
            <a:normAutofit fontScale="90000"/>
          </a:bodyPr>
          <a:lstStyle/>
          <a:p>
            <a:r>
              <a:rPr lang="ru-RU" dirty="0"/>
              <a:t>Медиа </a:t>
            </a:r>
            <a:r>
              <a:rPr lang="ru-RU" dirty="0" smtClean="0"/>
              <a:t>бриф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 Маркетинговая </a:t>
            </a:r>
            <a:r>
              <a:rPr lang="ru-RU" dirty="0"/>
              <a:t>информация (</a:t>
            </a:r>
            <a:r>
              <a:rPr lang="ru-RU" dirty="0" err="1"/>
              <a:t>Marketing</a:t>
            </a:r>
            <a:r>
              <a:rPr lang="ru-RU" dirty="0"/>
              <a:t> </a:t>
            </a:r>
            <a:r>
              <a:rPr lang="ru-RU" dirty="0" err="1"/>
              <a:t>background</a:t>
            </a:r>
            <a:r>
              <a:rPr lang="ru-RU" dirty="0" smtClean="0"/>
              <a:t>)*</a:t>
            </a:r>
          </a:p>
          <a:p>
            <a:r>
              <a:rPr lang="ru-RU" dirty="0" smtClean="0"/>
              <a:t>2. Цели </a:t>
            </a:r>
            <a:r>
              <a:rPr lang="ru-RU" dirty="0"/>
              <a:t>рекламной </a:t>
            </a:r>
            <a:r>
              <a:rPr lang="ru-RU" dirty="0" smtClean="0"/>
              <a:t>кампании*</a:t>
            </a:r>
          </a:p>
          <a:p>
            <a:r>
              <a:rPr lang="ru-RU" dirty="0" smtClean="0"/>
              <a:t>3. Креативные форматы</a:t>
            </a:r>
          </a:p>
          <a:p>
            <a:r>
              <a:rPr lang="ru-RU" dirty="0" smtClean="0"/>
              <a:t>4. Целевая аудитория*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Региональность</a:t>
            </a:r>
            <a:r>
              <a:rPr lang="ru-RU" dirty="0" smtClean="0"/>
              <a:t> кампании*</a:t>
            </a:r>
          </a:p>
          <a:p>
            <a:r>
              <a:rPr lang="ru-RU" dirty="0" smtClean="0"/>
              <a:t>6. Продолжительность кампании</a:t>
            </a:r>
          </a:p>
          <a:p>
            <a:r>
              <a:rPr lang="ru-RU" dirty="0" smtClean="0"/>
              <a:t>7. Сведения </a:t>
            </a:r>
            <a:r>
              <a:rPr lang="ru-RU" dirty="0"/>
              <a:t>о предыдущих рекламных </a:t>
            </a:r>
            <a:r>
              <a:rPr lang="ru-RU" dirty="0" smtClean="0"/>
              <a:t>кампаниях</a:t>
            </a:r>
          </a:p>
          <a:p>
            <a:r>
              <a:rPr lang="ru-RU" dirty="0" smtClean="0"/>
              <a:t>8. Конкуренты</a:t>
            </a:r>
          </a:p>
          <a:p>
            <a:r>
              <a:rPr lang="ru-RU" dirty="0" smtClean="0"/>
              <a:t>9</a:t>
            </a:r>
            <a:r>
              <a:rPr lang="ru-RU" dirty="0"/>
              <a:t>. Пожелания по используемым </a:t>
            </a:r>
            <a:r>
              <a:rPr lang="ru-RU" dirty="0" smtClean="0"/>
              <a:t>медиа</a:t>
            </a:r>
          </a:p>
          <a:p>
            <a:r>
              <a:rPr lang="ru-RU" dirty="0" smtClean="0"/>
              <a:t>10</a:t>
            </a:r>
            <a:r>
              <a:rPr lang="ru-RU" dirty="0"/>
              <a:t>. Бюджетные </a:t>
            </a:r>
            <a:r>
              <a:rPr lang="ru-RU" dirty="0" smtClean="0"/>
              <a:t>ограничения</a:t>
            </a:r>
          </a:p>
          <a:p>
            <a:r>
              <a:rPr lang="ru-RU" dirty="0" smtClean="0"/>
              <a:t>11</a:t>
            </a:r>
            <a:r>
              <a:rPr lang="ru-RU" dirty="0"/>
              <a:t>. Дополнительная </a:t>
            </a:r>
            <a:r>
              <a:rPr lang="ru-RU" dirty="0" smtClean="0"/>
              <a:t>информация</a:t>
            </a:r>
          </a:p>
          <a:p>
            <a:pPr lvl="1"/>
            <a:r>
              <a:rPr lang="ru-RU" dirty="0" smtClean="0"/>
              <a:t>* </a:t>
            </a:r>
            <a:r>
              <a:rPr lang="ru-RU" dirty="0"/>
              <a:t>- обязательные позиции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1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/>
          <a:lstStyle/>
          <a:p>
            <a:r>
              <a:rPr lang="ru-RU" dirty="0" smtClean="0"/>
              <a:t>Медиаплан. </a:t>
            </a:r>
            <a:r>
              <a:rPr lang="ru-RU" dirty="0" err="1" smtClean="0"/>
              <a:t>Медианоситель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509728"/>
              </p:ext>
            </p:extLst>
          </p:nvPr>
        </p:nvGraphicFramePr>
        <p:xfrm>
          <a:off x="1435608" y="1203598"/>
          <a:ext cx="74980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590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Сущность медиапланирования, процесс медиапланирования и содержание этапов процесса.</a:t>
            </a:r>
          </a:p>
          <a:p>
            <a:pPr lvl="0"/>
            <a:r>
              <a:rPr lang="ru-RU" dirty="0" smtClean="0"/>
              <a:t>Предпосылки возникновения медиапланирования.</a:t>
            </a:r>
          </a:p>
          <a:p>
            <a:pPr lvl="0"/>
            <a:r>
              <a:rPr lang="ru-RU" dirty="0" smtClean="0"/>
              <a:t>Содержание </a:t>
            </a:r>
            <a:r>
              <a:rPr lang="ru-RU" dirty="0" err="1"/>
              <a:t>медиастратегии</a:t>
            </a:r>
            <a:r>
              <a:rPr lang="ru-RU" dirty="0"/>
              <a:t> и </a:t>
            </a:r>
            <a:r>
              <a:rPr lang="ru-RU" dirty="0" err="1"/>
              <a:t>медиатактики</a:t>
            </a:r>
            <a:r>
              <a:rPr lang="ru-RU" dirty="0"/>
              <a:t>.</a:t>
            </a:r>
          </a:p>
          <a:p>
            <a:pPr lvl="0"/>
            <a:r>
              <a:rPr lang="ru-RU" dirty="0" smtClean="0"/>
              <a:t>Сущность и содержание процесса медиапланирования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r>
              <a:rPr lang="ru-RU" dirty="0" smtClean="0"/>
              <a:t>Дать характеристику задач медиапланирования.</a:t>
            </a:r>
          </a:p>
          <a:p>
            <a:pPr lvl="0"/>
            <a:r>
              <a:rPr lang="ru-RU" dirty="0" smtClean="0"/>
              <a:t>Что включают в себя основные этапы медиапланирования.</a:t>
            </a:r>
          </a:p>
          <a:p>
            <a:pPr lvl="0"/>
            <a:r>
              <a:rPr lang="ru-RU" dirty="0" smtClean="0"/>
              <a:t>Назначение и функции медиа-брифа. Как сделать правильный медиа-бриф?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108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82168" cy="857250"/>
          </a:xfrm>
        </p:spPr>
        <p:txBody>
          <a:bodyPr/>
          <a:lstStyle/>
          <a:p>
            <a:r>
              <a:rPr lang="ru-RU" dirty="0" smtClean="0"/>
              <a:t>Задание к семинару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8621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Сделать доклад по 1-й теме </a:t>
            </a:r>
            <a:r>
              <a:rPr lang="ru-RU" dirty="0"/>
              <a:t>из </a:t>
            </a:r>
            <a:r>
              <a:rPr lang="ru-RU" dirty="0" smtClean="0"/>
              <a:t>списка, оформив его в виде презентации (10-12 слайдов).</a:t>
            </a:r>
          </a:p>
          <a:p>
            <a:r>
              <a:rPr lang="ru-RU" dirty="0" smtClean="0"/>
              <a:t>Темы:</a:t>
            </a:r>
          </a:p>
          <a:p>
            <a:pPr lvl="1"/>
            <a:r>
              <a:rPr lang="ru-RU" dirty="0"/>
              <a:t>Факторы формирования стратегии медиапланирования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Параметры медиапланирования как показатели  коммуникативной эффективности рекламной </a:t>
            </a:r>
            <a:r>
              <a:rPr lang="ru-RU" dirty="0" smtClean="0"/>
              <a:t>кампании.</a:t>
            </a:r>
          </a:p>
          <a:p>
            <a:pPr lvl="1"/>
            <a:r>
              <a:rPr lang="ru-RU" dirty="0" smtClean="0"/>
              <a:t>Онлайновые </a:t>
            </a:r>
            <a:r>
              <a:rPr lang="ru-RU" dirty="0"/>
              <a:t>издания в </a:t>
            </a:r>
            <a:r>
              <a:rPr lang="ru-RU" dirty="0" err="1" smtClean="0"/>
              <a:t>медиапланировании</a:t>
            </a:r>
            <a:endParaRPr lang="ru-RU" dirty="0" smtClean="0"/>
          </a:p>
          <a:p>
            <a:pPr lvl="1"/>
            <a:r>
              <a:rPr lang="ru-RU" dirty="0"/>
              <a:t>Социологические источники медиапланирования.</a:t>
            </a:r>
          </a:p>
          <a:p>
            <a:pPr lvl="1"/>
            <a:r>
              <a:rPr lang="ru-RU" dirty="0" smtClean="0"/>
              <a:t>Восприятие </a:t>
            </a:r>
            <a:r>
              <a:rPr lang="ru-RU" dirty="0"/>
              <a:t>и запоминание рекламных сообщений – основа </a:t>
            </a:r>
            <a:r>
              <a:rPr lang="ru-RU" dirty="0" err="1"/>
              <a:t>медиапсихологии</a:t>
            </a:r>
            <a:r>
              <a:rPr lang="ru-RU" dirty="0"/>
              <a:t>.</a:t>
            </a:r>
          </a:p>
          <a:p>
            <a:pPr lvl="1"/>
            <a:r>
              <a:rPr lang="ru-RU" dirty="0" smtClean="0"/>
              <a:t>Структура </a:t>
            </a:r>
            <a:r>
              <a:rPr lang="ru-RU" dirty="0"/>
              <a:t>рекламного рынка и типология средств массовой информации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Функции медиа-брифа.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2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Стратегии медиапланирования.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продвижения в социальных медиа.</a:t>
            </a:r>
          </a:p>
          <a:p>
            <a:r>
              <a:rPr lang="ru-RU" dirty="0" smtClean="0"/>
              <a:t>Информационно-аналитические </a:t>
            </a:r>
            <a:r>
              <a:rPr lang="ru-RU" dirty="0"/>
              <a:t>сервисы для мониторинга эффективности рекламных кампаний в Интернет.</a:t>
            </a:r>
          </a:p>
          <a:p>
            <a:r>
              <a:rPr lang="ru-RU" dirty="0" smtClean="0"/>
              <a:t>Сервисы </a:t>
            </a:r>
            <a:r>
              <a:rPr lang="ru-RU" dirty="0"/>
              <a:t>контекстной рекламы</a:t>
            </a:r>
            <a:r>
              <a:rPr lang="ru-RU" dirty="0" smtClean="0"/>
              <a:t>.</a:t>
            </a:r>
          </a:p>
          <a:p>
            <a:r>
              <a:rPr lang="ru-RU" dirty="0"/>
              <a:t>Основные этапы эволюции медиапланирования.</a:t>
            </a:r>
          </a:p>
          <a:p>
            <a:r>
              <a:rPr lang="ru-RU" dirty="0" smtClean="0"/>
              <a:t>Направления </a:t>
            </a:r>
            <a:r>
              <a:rPr lang="ru-RU" dirty="0"/>
              <a:t>исследований для медиапланирования.</a:t>
            </a:r>
          </a:p>
          <a:p>
            <a:r>
              <a:rPr lang="ru-RU" dirty="0" smtClean="0"/>
              <a:t>Процесс </a:t>
            </a:r>
            <a:r>
              <a:rPr lang="ru-RU" dirty="0"/>
              <a:t>медиапланирования.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44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Содержимое 2"/>
          <p:cNvSpPr>
            <a:spLocks noGrp="1"/>
          </p:cNvSpPr>
          <p:nvPr>
            <p:ph idx="1"/>
          </p:nvPr>
        </p:nvSpPr>
        <p:spPr>
          <a:xfrm>
            <a:off x="467544" y="1340413"/>
            <a:ext cx="8229600" cy="20574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998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54176" cy="857250"/>
          </a:xfrm>
        </p:spPr>
        <p:txBody>
          <a:bodyPr>
            <a:normAutofit/>
          </a:bodyPr>
          <a:lstStyle/>
          <a:p>
            <a:r>
              <a:rPr lang="ru-RU" dirty="0"/>
              <a:t>Что такое </a:t>
            </a:r>
            <a:r>
              <a:rPr lang="ru-RU" dirty="0" err="1"/>
              <a:t>медиапланирование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75606"/>
            <a:ext cx="7498080" cy="36004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Сам </a:t>
            </a:r>
            <a:r>
              <a:rPr lang="ru-RU" dirty="0"/>
              <a:t>термин «</a:t>
            </a:r>
            <a:r>
              <a:rPr lang="ru-RU" dirty="0" err="1"/>
              <a:t>медиапланирование</a:t>
            </a:r>
            <a:r>
              <a:rPr lang="ru-RU" dirty="0"/>
              <a:t>» </a:t>
            </a:r>
            <a:r>
              <a:rPr lang="ru-RU" dirty="0" smtClean="0"/>
              <a:t>допускает </a:t>
            </a:r>
            <a:r>
              <a:rPr lang="ru-RU" dirty="0"/>
              <a:t>двоякое </a:t>
            </a:r>
            <a:r>
              <a:rPr lang="ru-RU" dirty="0" smtClean="0"/>
              <a:t>толкование.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ru-RU" sz="2600" dirty="0" smtClean="0"/>
              <a:t>В </a:t>
            </a:r>
            <a:r>
              <a:rPr lang="ru-RU" sz="2600" dirty="0"/>
              <a:t>первом случае это составление </a:t>
            </a:r>
            <a:r>
              <a:rPr lang="ru-RU" sz="2600" dirty="0" smtClean="0"/>
              <a:t>и оптимизация </a:t>
            </a:r>
            <a:r>
              <a:rPr lang="ru-RU" sz="2600" dirty="0"/>
              <a:t>по различным критериям </a:t>
            </a:r>
            <a:r>
              <a:rPr lang="ru-RU" sz="2600" dirty="0" smtClean="0"/>
              <a:t>плана воздействия </a:t>
            </a:r>
            <a:r>
              <a:rPr lang="ru-RU" sz="2600" dirty="0"/>
              <a:t>на целевую аудиторию с </a:t>
            </a:r>
            <a:r>
              <a:rPr lang="ru-RU" sz="2600" dirty="0" smtClean="0"/>
              <a:t>помощью СМИ </a:t>
            </a:r>
            <a:r>
              <a:rPr lang="ru-RU" sz="2600" dirty="0"/>
              <a:t>– то есть составление </a:t>
            </a:r>
            <a:r>
              <a:rPr lang="ru-RU" sz="2600" dirty="0" err="1" smtClean="0"/>
              <a:t>медиаплана</a:t>
            </a:r>
            <a:r>
              <a:rPr lang="ru-RU" sz="2600" dirty="0" smtClean="0"/>
              <a:t>.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Критериями </a:t>
            </a:r>
            <a:r>
              <a:rPr lang="ru-RU" dirty="0"/>
              <a:t>могут выступать стоимость, </a:t>
            </a:r>
            <a:r>
              <a:rPr lang="ru-RU" dirty="0" smtClean="0"/>
              <a:t>охват, продолжительность</a:t>
            </a:r>
            <a:r>
              <a:rPr lang="ru-RU" dirty="0"/>
              <a:t>, частота, </a:t>
            </a:r>
            <a:r>
              <a:rPr lang="ru-RU" dirty="0" smtClean="0"/>
              <a:t>количество рекламных </a:t>
            </a:r>
            <a:r>
              <a:rPr lang="ru-RU" dirty="0"/>
              <a:t>контактов и </a:t>
            </a:r>
            <a:r>
              <a:rPr lang="ru-RU" dirty="0" smtClean="0"/>
              <a:t>т.д.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7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538152" cy="857250"/>
          </a:xfrm>
        </p:spPr>
        <p:txBody>
          <a:bodyPr>
            <a:normAutofit/>
          </a:bodyPr>
          <a:lstStyle/>
          <a:p>
            <a:r>
              <a:rPr lang="ru-RU" dirty="0"/>
              <a:t>Что такое </a:t>
            </a:r>
            <a:r>
              <a:rPr lang="ru-RU" dirty="0" err="1"/>
              <a:t>медиапланирование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Во </a:t>
            </a:r>
            <a:r>
              <a:rPr lang="ru-RU" dirty="0"/>
              <a:t>втором случае под </a:t>
            </a:r>
            <a:r>
              <a:rPr lang="ru-RU" dirty="0" err="1" smtClean="0"/>
              <a:t>медиапланированием</a:t>
            </a:r>
            <a:r>
              <a:rPr lang="ru-RU" dirty="0" smtClean="0"/>
              <a:t> понимают </a:t>
            </a:r>
            <a:r>
              <a:rPr lang="ru-RU" dirty="0"/>
              <a:t>процесс проектирования форм </a:t>
            </a:r>
            <a:r>
              <a:rPr lang="ru-RU" dirty="0" smtClean="0"/>
              <a:t>и методов </a:t>
            </a:r>
            <a:r>
              <a:rPr lang="ru-RU" dirty="0"/>
              <a:t>оказания на заданные целевые </a:t>
            </a:r>
            <a:r>
              <a:rPr lang="ru-RU" dirty="0" smtClean="0"/>
              <a:t>аудитории</a:t>
            </a:r>
            <a:r>
              <a:rPr lang="en-US" dirty="0" smtClean="0"/>
              <a:t> </a:t>
            </a:r>
            <a:r>
              <a:rPr lang="ru-RU" dirty="0" smtClean="0"/>
              <a:t>необходимого </a:t>
            </a:r>
            <a:r>
              <a:rPr lang="ru-RU" dirty="0"/>
              <a:t>воздействия.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Отличием </a:t>
            </a:r>
            <a:r>
              <a:rPr lang="ru-RU" dirty="0"/>
              <a:t>в </a:t>
            </a:r>
            <a:r>
              <a:rPr lang="ru-RU" dirty="0" smtClean="0"/>
              <a:t>данном</a:t>
            </a:r>
            <a:r>
              <a:rPr lang="en-US" dirty="0" smtClean="0"/>
              <a:t> </a:t>
            </a:r>
            <a:r>
              <a:rPr lang="ru-RU" dirty="0" smtClean="0"/>
              <a:t>случае будет: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Добавление </a:t>
            </a:r>
            <a:r>
              <a:rPr lang="ru-RU" dirty="0"/>
              <a:t>стадий исследования каналов </a:t>
            </a:r>
            <a:r>
              <a:rPr lang="ru-RU" dirty="0" smtClean="0"/>
              <a:t>и аудитории</a:t>
            </a:r>
            <a:r>
              <a:rPr lang="ru-RU" dirty="0"/>
              <a:t>, и оценки произведенного </a:t>
            </a:r>
            <a:r>
              <a:rPr lang="ru-RU" dirty="0" smtClean="0"/>
              <a:t>эффекта.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Использование </a:t>
            </a:r>
            <a:r>
              <a:rPr lang="ru-RU" dirty="0"/>
              <a:t>для оказания воздействия </a:t>
            </a:r>
            <a:r>
              <a:rPr lang="ru-RU" dirty="0" smtClean="0"/>
              <a:t>на аудиторию </a:t>
            </a:r>
            <a:r>
              <a:rPr lang="ru-RU" dirty="0"/>
              <a:t>не только СМИ, но и </a:t>
            </a:r>
            <a:r>
              <a:rPr lang="ru-RU" dirty="0" smtClean="0"/>
              <a:t>других инструментов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0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610160" cy="857250"/>
          </a:xfrm>
        </p:spPr>
        <p:txBody>
          <a:bodyPr>
            <a:normAutofit/>
          </a:bodyPr>
          <a:lstStyle/>
          <a:p>
            <a:r>
              <a:rPr lang="ru-RU" dirty="0"/>
              <a:t>История </a:t>
            </a:r>
            <a:r>
              <a:rPr lang="ru-RU" dirty="0" smtClean="0"/>
              <a:t>медиапланирования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03598"/>
            <a:ext cx="7498080" cy="36004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XIX </a:t>
            </a:r>
            <a:r>
              <a:rPr lang="ru-RU" dirty="0"/>
              <a:t>век ознаменовался </a:t>
            </a:r>
            <a:r>
              <a:rPr lang="ru-RU" dirty="0" smtClean="0"/>
              <a:t>значительными изменениями </a:t>
            </a:r>
            <a:r>
              <a:rPr lang="ru-RU" dirty="0"/>
              <a:t>в жизни </a:t>
            </a:r>
            <a:r>
              <a:rPr lang="ru-RU" dirty="0" smtClean="0"/>
              <a:t>общества: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ru-RU" sz="2400" dirty="0" smtClean="0"/>
              <a:t>Промышленное развитие.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ru-RU" sz="2400" dirty="0" smtClean="0"/>
              <a:t>Урбанизация.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ru-RU" sz="2400" dirty="0" smtClean="0"/>
              <a:t>Принятие </a:t>
            </a:r>
            <a:r>
              <a:rPr lang="ru-RU" sz="2400" dirty="0"/>
              <a:t>законов о всеобщем </a:t>
            </a:r>
            <a:r>
              <a:rPr lang="ru-RU" sz="2400" dirty="0" smtClean="0"/>
              <a:t>образовании.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ru-RU" sz="2400" dirty="0" smtClean="0"/>
              <a:t>Совершенствование </a:t>
            </a:r>
            <a:r>
              <a:rPr lang="ru-RU" sz="2400" dirty="0"/>
              <a:t>техники и </a:t>
            </a:r>
            <a:r>
              <a:rPr lang="ru-RU" sz="2400" dirty="0" smtClean="0"/>
              <a:t>технологии печати </a:t>
            </a:r>
            <a:r>
              <a:rPr lang="ru-RU" sz="2400" dirty="0"/>
              <a:t>и </a:t>
            </a:r>
            <a:r>
              <a:rPr lang="ru-RU" sz="2400" dirty="0" err="1"/>
              <a:t>издетельского</a:t>
            </a:r>
            <a:r>
              <a:rPr lang="ru-RU" sz="2400" dirty="0"/>
              <a:t> </a:t>
            </a:r>
            <a:r>
              <a:rPr lang="ru-RU" sz="2400" dirty="0" smtClean="0"/>
              <a:t>дела.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В </a:t>
            </a:r>
            <a:r>
              <a:rPr lang="ru-RU" dirty="0"/>
              <a:t>результате со второй половины XIX </a:t>
            </a:r>
            <a:r>
              <a:rPr lang="ru-RU" dirty="0" smtClean="0"/>
              <a:t>века СМИ </a:t>
            </a:r>
            <a:r>
              <a:rPr lang="ru-RU" dirty="0"/>
              <a:t>становятся по </a:t>
            </a:r>
            <a:r>
              <a:rPr lang="ru-RU" dirty="0" smtClean="0"/>
              <a:t>настоящему</a:t>
            </a:r>
            <a:r>
              <a:rPr lang="en-US" dirty="0" smtClean="0"/>
              <a:t> </a:t>
            </a:r>
            <a:r>
              <a:rPr lang="ru-RU" dirty="0" smtClean="0"/>
              <a:t>массовыми.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198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2616</TotalTime>
  <Words>1731</Words>
  <Application>Microsoft Office PowerPoint</Application>
  <PresentationFormat>Экран (16:9)</PresentationFormat>
  <Paragraphs>236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63</vt:i4>
      </vt:variant>
    </vt:vector>
  </HeadingPairs>
  <TitlesOfParts>
    <vt:vector size="66" baseType="lpstr">
      <vt:lpstr>Солнцестояние</vt:lpstr>
      <vt:lpstr>2_Солнцестояние</vt:lpstr>
      <vt:lpstr>1_Солнцестояние</vt:lpstr>
      <vt:lpstr>Медиапланирование</vt:lpstr>
      <vt:lpstr>Литература </vt:lpstr>
      <vt:lpstr>Перечень интернет-ресурсов</vt:lpstr>
      <vt:lpstr>План лекции</vt:lpstr>
      <vt:lpstr>Определение </vt:lpstr>
      <vt:lpstr>Медиаплан. Медианоситель</vt:lpstr>
      <vt:lpstr>Что такое медиапланирование?</vt:lpstr>
      <vt:lpstr>Что такое медиапланирование?</vt:lpstr>
      <vt:lpstr>История медиапланирования</vt:lpstr>
      <vt:lpstr>История медиапланирования</vt:lpstr>
      <vt:lpstr>История медиапланирования</vt:lpstr>
      <vt:lpstr>Усложнение рекламного рынка</vt:lpstr>
      <vt:lpstr>Итого</vt:lpstr>
      <vt:lpstr>Презентация PowerPoint</vt:lpstr>
      <vt:lpstr>Процесс медиапланирования</vt:lpstr>
      <vt:lpstr>Презентация PowerPoint</vt:lpstr>
      <vt:lpstr>Компоненты медиапланирования</vt:lpstr>
      <vt:lpstr>Презентация PowerPoint</vt:lpstr>
      <vt:lpstr>Карта стратегических целей</vt:lpstr>
      <vt:lpstr>Задачи медиапланирования</vt:lpstr>
      <vt:lpstr>Этапы медиапланирования</vt:lpstr>
      <vt:lpstr>Этапы медиапланирования</vt:lpstr>
      <vt:lpstr>Презентация PowerPoint</vt:lpstr>
      <vt:lpstr>Стратегия медиапланирования</vt:lpstr>
      <vt:lpstr>Формирование стратегии</vt:lpstr>
      <vt:lpstr>Выбор тактики</vt:lpstr>
      <vt:lpstr>Презентация PowerPoint</vt:lpstr>
      <vt:lpstr>Презентация PowerPoint</vt:lpstr>
      <vt:lpstr>Анализ ситуации (до планирования)</vt:lpstr>
      <vt:lpstr>Информация, которую мы получаем</vt:lpstr>
      <vt:lpstr>В каком направлении двигаемся?</vt:lpstr>
      <vt:lpstr>Медиапланирование и бюджетирование</vt:lpstr>
      <vt:lpstr>Планирование от бюджета (budget led plan)</vt:lpstr>
      <vt:lpstr>Определение графика рекламной кампании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блок-схемы</vt:lpstr>
      <vt:lpstr>Создание блок-схемы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Бриф</vt:lpstr>
      <vt:lpstr>Медиа бриф</vt:lpstr>
      <vt:lpstr>Вопросы для обсуждения</vt:lpstr>
      <vt:lpstr>Задание к семинару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Медиапланирование</dc:title>
  <dc:creator>Сергей</dc:creator>
  <cp:lastModifiedBy>Сергей</cp:lastModifiedBy>
  <cp:revision>88</cp:revision>
  <dcterms:created xsi:type="dcterms:W3CDTF">2016-03-12T04:14:25Z</dcterms:created>
  <dcterms:modified xsi:type="dcterms:W3CDTF">2020-03-24T06:36:52Z</dcterms:modified>
</cp:coreProperties>
</file>